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</p:sldIdLst>
  <p:sldSz cx="9144000" cy="6858000" type="screen4x3"/>
  <p:notesSz cx="9144000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9/15/2023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300" b="0" i="0">
                <a:solidFill>
                  <a:srgbClr val="562213"/>
                </a:solidFill>
                <a:latin typeface="Corbel"/>
                <a:cs typeface="Corbe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rgbClr val="4F271C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9/15/2023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300" b="0" i="0">
                <a:solidFill>
                  <a:srgbClr val="562213"/>
                </a:solidFill>
                <a:latin typeface="Corbel"/>
                <a:cs typeface="Corbe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9/15/2023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7" name="bg object 17"/>
          <p:cNvSpPr/>
          <p:nvPr/>
        </p:nvSpPr>
        <p:spPr>
          <a:xfrm>
            <a:off x="3304" y="3810"/>
            <a:ext cx="819785" cy="819150"/>
          </a:xfrm>
          <a:custGeom>
            <a:avLst/>
            <a:gdLst/>
            <a:ahLst/>
            <a:cxnLst/>
            <a:rect l="l" t="t" r="r" b="b"/>
            <a:pathLst>
              <a:path w="819785" h="819150">
                <a:moveTo>
                  <a:pt x="819655" y="0"/>
                </a:moveTo>
                <a:lnTo>
                  <a:pt x="505" y="0"/>
                </a:lnTo>
                <a:lnTo>
                  <a:pt x="0" y="819150"/>
                </a:lnTo>
                <a:lnTo>
                  <a:pt x="48635" y="817759"/>
                </a:lnTo>
                <a:lnTo>
                  <a:pt x="96034" y="813638"/>
                </a:lnTo>
                <a:lnTo>
                  <a:pt x="142623" y="806864"/>
                </a:lnTo>
                <a:lnTo>
                  <a:pt x="188327" y="797514"/>
                </a:lnTo>
                <a:lnTo>
                  <a:pt x="233067" y="785664"/>
                </a:lnTo>
                <a:lnTo>
                  <a:pt x="276768" y="771391"/>
                </a:lnTo>
                <a:lnTo>
                  <a:pt x="319353" y="754772"/>
                </a:lnTo>
                <a:lnTo>
                  <a:pt x="360744" y="735885"/>
                </a:lnTo>
                <a:lnTo>
                  <a:pt x="400865" y="714805"/>
                </a:lnTo>
                <a:lnTo>
                  <a:pt x="439639" y="691610"/>
                </a:lnTo>
                <a:lnTo>
                  <a:pt x="476990" y="666377"/>
                </a:lnTo>
                <a:lnTo>
                  <a:pt x="512839" y="639182"/>
                </a:lnTo>
                <a:lnTo>
                  <a:pt x="547112" y="610102"/>
                </a:lnTo>
                <a:lnTo>
                  <a:pt x="579729" y="579215"/>
                </a:lnTo>
                <a:lnTo>
                  <a:pt x="610616" y="546596"/>
                </a:lnTo>
                <a:lnTo>
                  <a:pt x="639695" y="512323"/>
                </a:lnTo>
                <a:lnTo>
                  <a:pt x="666889" y="476473"/>
                </a:lnTo>
                <a:lnTo>
                  <a:pt x="692122" y="439123"/>
                </a:lnTo>
                <a:lnTo>
                  <a:pt x="715316" y="400349"/>
                </a:lnTo>
                <a:lnTo>
                  <a:pt x="736395" y="360228"/>
                </a:lnTo>
                <a:lnTo>
                  <a:pt x="755281" y="318837"/>
                </a:lnTo>
                <a:lnTo>
                  <a:pt x="771899" y="276253"/>
                </a:lnTo>
                <a:lnTo>
                  <a:pt x="786171" y="232553"/>
                </a:lnTo>
                <a:lnTo>
                  <a:pt x="798020" y="187814"/>
                </a:lnTo>
                <a:lnTo>
                  <a:pt x="807370" y="142112"/>
                </a:lnTo>
                <a:lnTo>
                  <a:pt x="814144" y="95524"/>
                </a:lnTo>
                <a:lnTo>
                  <a:pt x="818264" y="48128"/>
                </a:lnTo>
                <a:lnTo>
                  <a:pt x="819655" y="0"/>
                </a:lnTo>
                <a:close/>
              </a:path>
            </a:pathLst>
          </a:custGeom>
          <a:solidFill>
            <a:srgbClr val="FDF9F4">
              <a:alpha val="3294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3304" y="3810"/>
            <a:ext cx="819785" cy="819150"/>
          </a:xfrm>
          <a:custGeom>
            <a:avLst/>
            <a:gdLst/>
            <a:ahLst/>
            <a:cxnLst/>
            <a:rect l="l" t="t" r="r" b="b"/>
            <a:pathLst>
              <a:path w="819785" h="819150">
                <a:moveTo>
                  <a:pt x="819655" y="0"/>
                </a:moveTo>
                <a:lnTo>
                  <a:pt x="818264" y="48128"/>
                </a:lnTo>
                <a:lnTo>
                  <a:pt x="814144" y="95524"/>
                </a:lnTo>
                <a:lnTo>
                  <a:pt x="807370" y="142112"/>
                </a:lnTo>
                <a:lnTo>
                  <a:pt x="798020" y="187814"/>
                </a:lnTo>
                <a:lnTo>
                  <a:pt x="786171" y="232553"/>
                </a:lnTo>
                <a:lnTo>
                  <a:pt x="771899" y="276253"/>
                </a:lnTo>
                <a:lnTo>
                  <a:pt x="755281" y="318837"/>
                </a:lnTo>
                <a:lnTo>
                  <a:pt x="736395" y="360228"/>
                </a:lnTo>
                <a:lnTo>
                  <a:pt x="715316" y="400349"/>
                </a:lnTo>
                <a:lnTo>
                  <a:pt x="692122" y="439123"/>
                </a:lnTo>
                <a:lnTo>
                  <a:pt x="666889" y="476473"/>
                </a:lnTo>
                <a:lnTo>
                  <a:pt x="639695" y="512323"/>
                </a:lnTo>
                <a:lnTo>
                  <a:pt x="610616" y="546596"/>
                </a:lnTo>
                <a:lnTo>
                  <a:pt x="579729" y="579215"/>
                </a:lnTo>
                <a:lnTo>
                  <a:pt x="547112" y="610102"/>
                </a:lnTo>
                <a:lnTo>
                  <a:pt x="512839" y="639182"/>
                </a:lnTo>
                <a:lnTo>
                  <a:pt x="476990" y="666377"/>
                </a:lnTo>
                <a:lnTo>
                  <a:pt x="439639" y="691610"/>
                </a:lnTo>
                <a:lnTo>
                  <a:pt x="400865" y="714805"/>
                </a:lnTo>
                <a:lnTo>
                  <a:pt x="360744" y="735885"/>
                </a:lnTo>
                <a:lnTo>
                  <a:pt x="319353" y="754772"/>
                </a:lnTo>
                <a:lnTo>
                  <a:pt x="276768" y="771391"/>
                </a:lnTo>
                <a:lnTo>
                  <a:pt x="233067" y="785664"/>
                </a:lnTo>
                <a:lnTo>
                  <a:pt x="188327" y="797514"/>
                </a:lnTo>
                <a:lnTo>
                  <a:pt x="142623" y="806864"/>
                </a:lnTo>
                <a:lnTo>
                  <a:pt x="96034" y="813638"/>
                </a:lnTo>
                <a:lnTo>
                  <a:pt x="48635" y="817759"/>
                </a:lnTo>
                <a:lnTo>
                  <a:pt x="505" y="819150"/>
                </a:lnTo>
                <a:lnTo>
                  <a:pt x="336" y="819150"/>
                </a:lnTo>
                <a:lnTo>
                  <a:pt x="168" y="819150"/>
                </a:lnTo>
                <a:lnTo>
                  <a:pt x="0" y="819150"/>
                </a:lnTo>
                <a:lnTo>
                  <a:pt x="505" y="0"/>
                </a:lnTo>
                <a:lnTo>
                  <a:pt x="819655" y="0"/>
                </a:lnTo>
                <a:close/>
              </a:path>
            </a:pathLst>
          </a:custGeom>
          <a:ln w="3175">
            <a:solidFill>
              <a:srgbClr val="D2C39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9" name="bg object 19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28015" y="6095"/>
            <a:ext cx="1782318" cy="1782317"/>
          </a:xfrm>
          <a:prstGeom prst="rect">
            <a:avLst/>
          </a:prstGeom>
        </p:spPr>
      </p:pic>
      <p:sp>
        <p:nvSpPr>
          <p:cNvPr id="20" name="bg object 20"/>
          <p:cNvSpPr/>
          <p:nvPr/>
        </p:nvSpPr>
        <p:spPr>
          <a:xfrm>
            <a:off x="169163" y="21335"/>
            <a:ext cx="1702435" cy="1702435"/>
          </a:xfrm>
          <a:custGeom>
            <a:avLst/>
            <a:gdLst/>
            <a:ahLst/>
            <a:cxnLst/>
            <a:rect l="l" t="t" r="r" b="b"/>
            <a:pathLst>
              <a:path w="1702435" h="1702435">
                <a:moveTo>
                  <a:pt x="0" y="851154"/>
                </a:moveTo>
                <a:lnTo>
                  <a:pt x="1347" y="802859"/>
                </a:lnTo>
                <a:lnTo>
                  <a:pt x="5341" y="755271"/>
                </a:lnTo>
                <a:lnTo>
                  <a:pt x="11910" y="708461"/>
                </a:lnTo>
                <a:lnTo>
                  <a:pt x="20983" y="662500"/>
                </a:lnTo>
                <a:lnTo>
                  <a:pt x="32487" y="617462"/>
                </a:lnTo>
                <a:lnTo>
                  <a:pt x="46350" y="573417"/>
                </a:lnTo>
                <a:lnTo>
                  <a:pt x="62501" y="530438"/>
                </a:lnTo>
                <a:lnTo>
                  <a:pt x="80868" y="488596"/>
                </a:lnTo>
                <a:lnTo>
                  <a:pt x="101378" y="447964"/>
                </a:lnTo>
                <a:lnTo>
                  <a:pt x="123961" y="408613"/>
                </a:lnTo>
                <a:lnTo>
                  <a:pt x="148543" y="370615"/>
                </a:lnTo>
                <a:lnTo>
                  <a:pt x="175055" y="334042"/>
                </a:lnTo>
                <a:lnTo>
                  <a:pt x="203422" y="298966"/>
                </a:lnTo>
                <a:lnTo>
                  <a:pt x="233574" y="265459"/>
                </a:lnTo>
                <a:lnTo>
                  <a:pt x="265439" y="233593"/>
                </a:lnTo>
                <a:lnTo>
                  <a:pt x="298945" y="203439"/>
                </a:lnTo>
                <a:lnTo>
                  <a:pt x="334020" y="175070"/>
                </a:lnTo>
                <a:lnTo>
                  <a:pt x="370593" y="148557"/>
                </a:lnTo>
                <a:lnTo>
                  <a:pt x="408590" y="123973"/>
                </a:lnTo>
                <a:lnTo>
                  <a:pt x="447941" y="101388"/>
                </a:lnTo>
                <a:lnTo>
                  <a:pt x="488574" y="80876"/>
                </a:lnTo>
                <a:lnTo>
                  <a:pt x="530417" y="62508"/>
                </a:lnTo>
                <a:lnTo>
                  <a:pt x="573397" y="46355"/>
                </a:lnTo>
                <a:lnTo>
                  <a:pt x="617444" y="32490"/>
                </a:lnTo>
                <a:lnTo>
                  <a:pt x="662485" y="20985"/>
                </a:lnTo>
                <a:lnTo>
                  <a:pt x="708448" y="11912"/>
                </a:lnTo>
                <a:lnTo>
                  <a:pt x="755262" y="5342"/>
                </a:lnTo>
                <a:lnTo>
                  <a:pt x="802854" y="1347"/>
                </a:lnTo>
                <a:lnTo>
                  <a:pt x="851154" y="0"/>
                </a:lnTo>
                <a:lnTo>
                  <a:pt x="899448" y="1347"/>
                </a:lnTo>
                <a:lnTo>
                  <a:pt x="947036" y="5342"/>
                </a:lnTo>
                <a:lnTo>
                  <a:pt x="993846" y="11912"/>
                </a:lnTo>
                <a:lnTo>
                  <a:pt x="1039807" y="20985"/>
                </a:lnTo>
                <a:lnTo>
                  <a:pt x="1084845" y="32490"/>
                </a:lnTo>
                <a:lnTo>
                  <a:pt x="1128890" y="46355"/>
                </a:lnTo>
                <a:lnTo>
                  <a:pt x="1171869" y="62508"/>
                </a:lnTo>
                <a:lnTo>
                  <a:pt x="1213711" y="80876"/>
                </a:lnTo>
                <a:lnTo>
                  <a:pt x="1254343" y="101388"/>
                </a:lnTo>
                <a:lnTo>
                  <a:pt x="1293694" y="123973"/>
                </a:lnTo>
                <a:lnTo>
                  <a:pt x="1331692" y="148557"/>
                </a:lnTo>
                <a:lnTo>
                  <a:pt x="1368265" y="175070"/>
                </a:lnTo>
                <a:lnTo>
                  <a:pt x="1403341" y="203439"/>
                </a:lnTo>
                <a:lnTo>
                  <a:pt x="1436848" y="233593"/>
                </a:lnTo>
                <a:lnTo>
                  <a:pt x="1468714" y="265459"/>
                </a:lnTo>
                <a:lnTo>
                  <a:pt x="1498868" y="298966"/>
                </a:lnTo>
                <a:lnTo>
                  <a:pt x="1527237" y="334042"/>
                </a:lnTo>
                <a:lnTo>
                  <a:pt x="1553750" y="370615"/>
                </a:lnTo>
                <a:lnTo>
                  <a:pt x="1578334" y="408613"/>
                </a:lnTo>
                <a:lnTo>
                  <a:pt x="1600919" y="447964"/>
                </a:lnTo>
                <a:lnTo>
                  <a:pt x="1621431" y="488596"/>
                </a:lnTo>
                <a:lnTo>
                  <a:pt x="1639799" y="530438"/>
                </a:lnTo>
                <a:lnTo>
                  <a:pt x="1655952" y="573417"/>
                </a:lnTo>
                <a:lnTo>
                  <a:pt x="1669817" y="617462"/>
                </a:lnTo>
                <a:lnTo>
                  <a:pt x="1681322" y="662500"/>
                </a:lnTo>
                <a:lnTo>
                  <a:pt x="1690395" y="708461"/>
                </a:lnTo>
                <a:lnTo>
                  <a:pt x="1696965" y="755271"/>
                </a:lnTo>
                <a:lnTo>
                  <a:pt x="1700960" y="802859"/>
                </a:lnTo>
                <a:lnTo>
                  <a:pt x="1702308" y="851154"/>
                </a:lnTo>
                <a:lnTo>
                  <a:pt x="1700960" y="899448"/>
                </a:lnTo>
                <a:lnTo>
                  <a:pt x="1696965" y="947036"/>
                </a:lnTo>
                <a:lnTo>
                  <a:pt x="1690395" y="993846"/>
                </a:lnTo>
                <a:lnTo>
                  <a:pt x="1681322" y="1039807"/>
                </a:lnTo>
                <a:lnTo>
                  <a:pt x="1669817" y="1084845"/>
                </a:lnTo>
                <a:lnTo>
                  <a:pt x="1655952" y="1128890"/>
                </a:lnTo>
                <a:lnTo>
                  <a:pt x="1639799" y="1171869"/>
                </a:lnTo>
                <a:lnTo>
                  <a:pt x="1621431" y="1213711"/>
                </a:lnTo>
                <a:lnTo>
                  <a:pt x="1600919" y="1254343"/>
                </a:lnTo>
                <a:lnTo>
                  <a:pt x="1578334" y="1293694"/>
                </a:lnTo>
                <a:lnTo>
                  <a:pt x="1553750" y="1331692"/>
                </a:lnTo>
                <a:lnTo>
                  <a:pt x="1527237" y="1368265"/>
                </a:lnTo>
                <a:lnTo>
                  <a:pt x="1498868" y="1403341"/>
                </a:lnTo>
                <a:lnTo>
                  <a:pt x="1468714" y="1436848"/>
                </a:lnTo>
                <a:lnTo>
                  <a:pt x="1436848" y="1468714"/>
                </a:lnTo>
                <a:lnTo>
                  <a:pt x="1403341" y="1498868"/>
                </a:lnTo>
                <a:lnTo>
                  <a:pt x="1368265" y="1527237"/>
                </a:lnTo>
                <a:lnTo>
                  <a:pt x="1331692" y="1553750"/>
                </a:lnTo>
                <a:lnTo>
                  <a:pt x="1293694" y="1578334"/>
                </a:lnTo>
                <a:lnTo>
                  <a:pt x="1254343" y="1600919"/>
                </a:lnTo>
                <a:lnTo>
                  <a:pt x="1213711" y="1621431"/>
                </a:lnTo>
                <a:lnTo>
                  <a:pt x="1171869" y="1639799"/>
                </a:lnTo>
                <a:lnTo>
                  <a:pt x="1128890" y="1655952"/>
                </a:lnTo>
                <a:lnTo>
                  <a:pt x="1084845" y="1669817"/>
                </a:lnTo>
                <a:lnTo>
                  <a:pt x="1039807" y="1681322"/>
                </a:lnTo>
                <a:lnTo>
                  <a:pt x="993846" y="1690395"/>
                </a:lnTo>
                <a:lnTo>
                  <a:pt x="947036" y="1696965"/>
                </a:lnTo>
                <a:lnTo>
                  <a:pt x="899448" y="1700960"/>
                </a:lnTo>
                <a:lnTo>
                  <a:pt x="851154" y="1702308"/>
                </a:lnTo>
                <a:lnTo>
                  <a:pt x="802854" y="1700960"/>
                </a:lnTo>
                <a:lnTo>
                  <a:pt x="755262" y="1696965"/>
                </a:lnTo>
                <a:lnTo>
                  <a:pt x="708448" y="1690395"/>
                </a:lnTo>
                <a:lnTo>
                  <a:pt x="662485" y="1681322"/>
                </a:lnTo>
                <a:lnTo>
                  <a:pt x="617444" y="1669817"/>
                </a:lnTo>
                <a:lnTo>
                  <a:pt x="573397" y="1655952"/>
                </a:lnTo>
                <a:lnTo>
                  <a:pt x="530417" y="1639799"/>
                </a:lnTo>
                <a:lnTo>
                  <a:pt x="488574" y="1621431"/>
                </a:lnTo>
                <a:lnTo>
                  <a:pt x="447941" y="1600919"/>
                </a:lnTo>
                <a:lnTo>
                  <a:pt x="408590" y="1578334"/>
                </a:lnTo>
                <a:lnTo>
                  <a:pt x="370593" y="1553750"/>
                </a:lnTo>
                <a:lnTo>
                  <a:pt x="334020" y="1527237"/>
                </a:lnTo>
                <a:lnTo>
                  <a:pt x="298945" y="1498868"/>
                </a:lnTo>
                <a:lnTo>
                  <a:pt x="265439" y="1468714"/>
                </a:lnTo>
                <a:lnTo>
                  <a:pt x="233574" y="1436848"/>
                </a:lnTo>
                <a:lnTo>
                  <a:pt x="203422" y="1403341"/>
                </a:lnTo>
                <a:lnTo>
                  <a:pt x="175055" y="1368265"/>
                </a:lnTo>
                <a:lnTo>
                  <a:pt x="148543" y="1331692"/>
                </a:lnTo>
                <a:lnTo>
                  <a:pt x="123961" y="1293694"/>
                </a:lnTo>
                <a:lnTo>
                  <a:pt x="101378" y="1254343"/>
                </a:lnTo>
                <a:lnTo>
                  <a:pt x="80868" y="1213711"/>
                </a:lnTo>
                <a:lnTo>
                  <a:pt x="62501" y="1171869"/>
                </a:lnTo>
                <a:lnTo>
                  <a:pt x="46350" y="1128890"/>
                </a:lnTo>
                <a:lnTo>
                  <a:pt x="32487" y="1084845"/>
                </a:lnTo>
                <a:lnTo>
                  <a:pt x="20983" y="1039807"/>
                </a:lnTo>
                <a:lnTo>
                  <a:pt x="11910" y="993846"/>
                </a:lnTo>
                <a:lnTo>
                  <a:pt x="5341" y="947036"/>
                </a:lnTo>
                <a:lnTo>
                  <a:pt x="1347" y="899448"/>
                </a:lnTo>
                <a:lnTo>
                  <a:pt x="0" y="851154"/>
                </a:lnTo>
                <a:close/>
              </a:path>
            </a:pathLst>
          </a:custGeom>
          <a:ln w="27432">
            <a:solidFill>
              <a:srgbClr val="FFF6D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1" name="bg object 21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72212" y="1045463"/>
            <a:ext cx="1152906" cy="1148334"/>
          </a:xfrm>
          <a:prstGeom prst="rect">
            <a:avLst/>
          </a:prstGeom>
        </p:spPr>
      </p:pic>
      <p:pic>
        <p:nvPicPr>
          <p:cNvPr id="22" name="bg object 22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187319" y="1050633"/>
            <a:ext cx="1116813" cy="1111476"/>
          </a:xfrm>
          <a:prstGeom prst="rect">
            <a:avLst/>
          </a:prstGeom>
        </p:spPr>
      </p:pic>
      <p:sp>
        <p:nvSpPr>
          <p:cNvPr id="23" name="bg object 23"/>
          <p:cNvSpPr/>
          <p:nvPr/>
        </p:nvSpPr>
        <p:spPr>
          <a:xfrm>
            <a:off x="187319" y="1050633"/>
            <a:ext cx="1116965" cy="1111885"/>
          </a:xfrm>
          <a:custGeom>
            <a:avLst/>
            <a:gdLst/>
            <a:ahLst/>
            <a:cxnLst/>
            <a:rect l="l" t="t" r="r" b="b"/>
            <a:pathLst>
              <a:path w="1116965" h="1111885">
                <a:moveTo>
                  <a:pt x="118496" y="204634"/>
                </a:moveTo>
                <a:lnTo>
                  <a:pt x="149785" y="168741"/>
                </a:lnTo>
                <a:lnTo>
                  <a:pt x="183515" y="136234"/>
                </a:lnTo>
                <a:lnTo>
                  <a:pt x="219451" y="107137"/>
                </a:lnTo>
                <a:lnTo>
                  <a:pt x="257356" y="81474"/>
                </a:lnTo>
                <a:lnTo>
                  <a:pt x="296996" y="59270"/>
                </a:lnTo>
                <a:lnTo>
                  <a:pt x="338135" y="40547"/>
                </a:lnTo>
                <a:lnTo>
                  <a:pt x="380538" y="25331"/>
                </a:lnTo>
                <a:lnTo>
                  <a:pt x="423971" y="13644"/>
                </a:lnTo>
                <a:lnTo>
                  <a:pt x="468196" y="5510"/>
                </a:lnTo>
                <a:lnTo>
                  <a:pt x="512980" y="954"/>
                </a:lnTo>
                <a:lnTo>
                  <a:pt x="558087" y="0"/>
                </a:lnTo>
                <a:lnTo>
                  <a:pt x="603281" y="2670"/>
                </a:lnTo>
                <a:lnTo>
                  <a:pt x="648327" y="8990"/>
                </a:lnTo>
                <a:lnTo>
                  <a:pt x="692991" y="18983"/>
                </a:lnTo>
                <a:lnTo>
                  <a:pt x="737036" y="32672"/>
                </a:lnTo>
                <a:lnTo>
                  <a:pt x="780227" y="50083"/>
                </a:lnTo>
                <a:lnTo>
                  <a:pt x="822330" y="71238"/>
                </a:lnTo>
                <a:lnTo>
                  <a:pt x="863108" y="96162"/>
                </a:lnTo>
                <a:lnTo>
                  <a:pt x="902327" y="124878"/>
                </a:lnTo>
                <a:lnTo>
                  <a:pt x="939023" y="156757"/>
                </a:lnTo>
                <a:lnTo>
                  <a:pt x="972365" y="190998"/>
                </a:lnTo>
                <a:lnTo>
                  <a:pt x="1002325" y="227366"/>
                </a:lnTo>
                <a:lnTo>
                  <a:pt x="1028874" y="265625"/>
                </a:lnTo>
                <a:lnTo>
                  <a:pt x="1051985" y="305541"/>
                </a:lnTo>
                <a:lnTo>
                  <a:pt x="1071626" y="346879"/>
                </a:lnTo>
                <a:lnTo>
                  <a:pt x="1087772" y="389404"/>
                </a:lnTo>
                <a:lnTo>
                  <a:pt x="1100392" y="432881"/>
                </a:lnTo>
                <a:lnTo>
                  <a:pt x="1109458" y="477076"/>
                </a:lnTo>
                <a:lnTo>
                  <a:pt x="1114941" y="521754"/>
                </a:lnTo>
                <a:lnTo>
                  <a:pt x="1116813" y="566679"/>
                </a:lnTo>
                <a:lnTo>
                  <a:pt x="1115044" y="611617"/>
                </a:lnTo>
                <a:lnTo>
                  <a:pt x="1109608" y="656333"/>
                </a:lnTo>
                <a:lnTo>
                  <a:pt x="1100473" y="700593"/>
                </a:lnTo>
                <a:lnTo>
                  <a:pt x="1087613" y="744160"/>
                </a:lnTo>
                <a:lnTo>
                  <a:pt x="1070998" y="786801"/>
                </a:lnTo>
                <a:lnTo>
                  <a:pt x="1050600" y="828281"/>
                </a:lnTo>
                <a:lnTo>
                  <a:pt x="1026390" y="868365"/>
                </a:lnTo>
                <a:lnTo>
                  <a:pt x="998339" y="906817"/>
                </a:lnTo>
                <a:lnTo>
                  <a:pt x="967050" y="942710"/>
                </a:lnTo>
                <a:lnTo>
                  <a:pt x="933320" y="975218"/>
                </a:lnTo>
                <a:lnTo>
                  <a:pt x="897385" y="1004315"/>
                </a:lnTo>
                <a:lnTo>
                  <a:pt x="859481" y="1029978"/>
                </a:lnTo>
                <a:lnTo>
                  <a:pt x="819841" y="1052184"/>
                </a:lnTo>
                <a:lnTo>
                  <a:pt x="778703" y="1070908"/>
                </a:lnTo>
                <a:lnTo>
                  <a:pt x="736300" y="1086127"/>
                </a:lnTo>
                <a:lnTo>
                  <a:pt x="692869" y="1097817"/>
                </a:lnTo>
                <a:lnTo>
                  <a:pt x="648644" y="1105954"/>
                </a:lnTo>
                <a:lnTo>
                  <a:pt x="603860" y="1110515"/>
                </a:lnTo>
                <a:lnTo>
                  <a:pt x="558754" y="1111476"/>
                </a:lnTo>
                <a:lnTo>
                  <a:pt x="513560" y="1108813"/>
                </a:lnTo>
                <a:lnTo>
                  <a:pt x="468514" y="1102502"/>
                </a:lnTo>
                <a:lnTo>
                  <a:pt x="423850" y="1092519"/>
                </a:lnTo>
                <a:lnTo>
                  <a:pt x="379804" y="1078841"/>
                </a:lnTo>
                <a:lnTo>
                  <a:pt x="336612" y="1061444"/>
                </a:lnTo>
                <a:lnTo>
                  <a:pt x="294508" y="1040304"/>
                </a:lnTo>
                <a:lnTo>
                  <a:pt x="253729" y="1015397"/>
                </a:lnTo>
                <a:lnTo>
                  <a:pt x="214508" y="986700"/>
                </a:lnTo>
                <a:lnTo>
                  <a:pt x="177812" y="954821"/>
                </a:lnTo>
                <a:lnTo>
                  <a:pt x="144469" y="920580"/>
                </a:lnTo>
                <a:lnTo>
                  <a:pt x="114507" y="884212"/>
                </a:lnTo>
                <a:lnTo>
                  <a:pt x="87955" y="845952"/>
                </a:lnTo>
                <a:lnTo>
                  <a:pt x="64842" y="806035"/>
                </a:lnTo>
                <a:lnTo>
                  <a:pt x="45198" y="764695"/>
                </a:lnTo>
                <a:lnTo>
                  <a:pt x="29049" y="722168"/>
                </a:lnTo>
                <a:lnTo>
                  <a:pt x="16427" y="678687"/>
                </a:lnTo>
                <a:lnTo>
                  <a:pt x="7358" y="634488"/>
                </a:lnTo>
                <a:lnTo>
                  <a:pt x="1873" y="589806"/>
                </a:lnTo>
                <a:lnTo>
                  <a:pt x="0" y="544874"/>
                </a:lnTo>
                <a:lnTo>
                  <a:pt x="1767" y="499929"/>
                </a:lnTo>
                <a:lnTo>
                  <a:pt x="7203" y="455204"/>
                </a:lnTo>
                <a:lnTo>
                  <a:pt x="16338" y="410935"/>
                </a:lnTo>
                <a:lnTo>
                  <a:pt x="29200" y="367355"/>
                </a:lnTo>
                <a:lnTo>
                  <a:pt x="45818" y="324701"/>
                </a:lnTo>
                <a:lnTo>
                  <a:pt x="66221" y="283206"/>
                </a:lnTo>
                <a:lnTo>
                  <a:pt x="90437" y="243105"/>
                </a:lnTo>
                <a:lnTo>
                  <a:pt x="118496" y="204634"/>
                </a:lnTo>
              </a:path>
              <a:path w="1116965" h="1111885">
                <a:moveTo>
                  <a:pt x="220477" y="286041"/>
                </a:moveTo>
                <a:lnTo>
                  <a:pt x="193856" y="323455"/>
                </a:lnTo>
                <a:lnTo>
                  <a:pt x="171955" y="362810"/>
                </a:lnTo>
                <a:lnTo>
                  <a:pt x="154729" y="403741"/>
                </a:lnTo>
                <a:lnTo>
                  <a:pt x="142131" y="445881"/>
                </a:lnTo>
                <a:lnTo>
                  <a:pt x="134116" y="488865"/>
                </a:lnTo>
                <a:lnTo>
                  <a:pt x="130638" y="532328"/>
                </a:lnTo>
                <a:lnTo>
                  <a:pt x="131651" y="575903"/>
                </a:lnTo>
                <a:lnTo>
                  <a:pt x="137108" y="619227"/>
                </a:lnTo>
                <a:lnTo>
                  <a:pt x="146964" y="661933"/>
                </a:lnTo>
                <a:lnTo>
                  <a:pt x="161173" y="703655"/>
                </a:lnTo>
                <a:lnTo>
                  <a:pt x="179689" y="744028"/>
                </a:lnTo>
                <a:lnTo>
                  <a:pt x="202465" y="782686"/>
                </a:lnTo>
                <a:lnTo>
                  <a:pt x="229457" y="819265"/>
                </a:lnTo>
                <a:lnTo>
                  <a:pt x="260618" y="853397"/>
                </a:lnTo>
                <a:lnTo>
                  <a:pt x="295902" y="884719"/>
                </a:lnTo>
                <a:lnTo>
                  <a:pt x="334265" y="912179"/>
                </a:lnTo>
                <a:lnTo>
                  <a:pt x="374453" y="934995"/>
                </a:lnTo>
                <a:lnTo>
                  <a:pt x="416101" y="953204"/>
                </a:lnTo>
                <a:lnTo>
                  <a:pt x="458841" y="966841"/>
                </a:lnTo>
                <a:lnTo>
                  <a:pt x="502308" y="975943"/>
                </a:lnTo>
                <a:lnTo>
                  <a:pt x="546136" y="980546"/>
                </a:lnTo>
                <a:lnTo>
                  <a:pt x="589957" y="980687"/>
                </a:lnTo>
                <a:lnTo>
                  <a:pt x="633406" y="976403"/>
                </a:lnTo>
                <a:lnTo>
                  <a:pt x="676117" y="967728"/>
                </a:lnTo>
                <a:lnTo>
                  <a:pt x="717723" y="954701"/>
                </a:lnTo>
                <a:lnTo>
                  <a:pt x="757858" y="937356"/>
                </a:lnTo>
                <a:lnTo>
                  <a:pt x="796155" y="915731"/>
                </a:lnTo>
                <a:lnTo>
                  <a:pt x="832248" y="889862"/>
                </a:lnTo>
                <a:lnTo>
                  <a:pt x="865771" y="859785"/>
                </a:lnTo>
                <a:lnTo>
                  <a:pt x="896358" y="825537"/>
                </a:lnTo>
                <a:lnTo>
                  <a:pt x="922982" y="788101"/>
                </a:lnTo>
                <a:lnTo>
                  <a:pt x="944884" y="748730"/>
                </a:lnTo>
                <a:lnTo>
                  <a:pt x="962111" y="707789"/>
                </a:lnTo>
                <a:lnTo>
                  <a:pt x="974709" y="665643"/>
                </a:lnTo>
                <a:lnTo>
                  <a:pt x="982725" y="622657"/>
                </a:lnTo>
                <a:lnTo>
                  <a:pt x="986203" y="579196"/>
                </a:lnTo>
                <a:lnTo>
                  <a:pt x="985191" y="535624"/>
                </a:lnTo>
                <a:lnTo>
                  <a:pt x="979734" y="492307"/>
                </a:lnTo>
                <a:lnTo>
                  <a:pt x="969878" y="449609"/>
                </a:lnTo>
                <a:lnTo>
                  <a:pt x="955669" y="407895"/>
                </a:lnTo>
                <a:lnTo>
                  <a:pt x="937154" y="367530"/>
                </a:lnTo>
                <a:lnTo>
                  <a:pt x="914378" y="328880"/>
                </a:lnTo>
                <a:lnTo>
                  <a:pt x="887387" y="292308"/>
                </a:lnTo>
                <a:lnTo>
                  <a:pt x="856228" y="258179"/>
                </a:lnTo>
                <a:lnTo>
                  <a:pt x="820946" y="226859"/>
                </a:lnTo>
                <a:lnTo>
                  <a:pt x="782581" y="199399"/>
                </a:lnTo>
                <a:lnTo>
                  <a:pt x="742390" y="176583"/>
                </a:lnTo>
                <a:lnTo>
                  <a:pt x="700741" y="158375"/>
                </a:lnTo>
                <a:lnTo>
                  <a:pt x="657999" y="144737"/>
                </a:lnTo>
                <a:lnTo>
                  <a:pt x="614531" y="135635"/>
                </a:lnTo>
                <a:lnTo>
                  <a:pt x="570702" y="131032"/>
                </a:lnTo>
                <a:lnTo>
                  <a:pt x="526880" y="130891"/>
                </a:lnTo>
                <a:lnTo>
                  <a:pt x="483430" y="135175"/>
                </a:lnTo>
                <a:lnTo>
                  <a:pt x="440719" y="143850"/>
                </a:lnTo>
                <a:lnTo>
                  <a:pt x="399113" y="156877"/>
                </a:lnTo>
                <a:lnTo>
                  <a:pt x="358978" y="174222"/>
                </a:lnTo>
                <a:lnTo>
                  <a:pt x="320681" y="195847"/>
                </a:lnTo>
                <a:lnTo>
                  <a:pt x="284587" y="221716"/>
                </a:lnTo>
                <a:lnTo>
                  <a:pt x="251064" y="251793"/>
                </a:lnTo>
                <a:lnTo>
                  <a:pt x="220477" y="286041"/>
                </a:lnTo>
              </a:path>
            </a:pathLst>
          </a:custGeom>
          <a:ln w="7349">
            <a:solidFill>
              <a:srgbClr val="C6B79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g object 24"/>
          <p:cNvSpPr/>
          <p:nvPr/>
        </p:nvSpPr>
        <p:spPr>
          <a:xfrm>
            <a:off x="1013460" y="0"/>
            <a:ext cx="8130540" cy="6858000"/>
          </a:xfrm>
          <a:custGeom>
            <a:avLst/>
            <a:gdLst/>
            <a:ahLst/>
            <a:cxnLst/>
            <a:rect l="l" t="t" r="r" b="b"/>
            <a:pathLst>
              <a:path w="8130540" h="6858000">
                <a:moveTo>
                  <a:pt x="8130540" y="0"/>
                </a:moveTo>
                <a:lnTo>
                  <a:pt x="0" y="0"/>
                </a:lnTo>
                <a:lnTo>
                  <a:pt x="0" y="6858000"/>
                </a:lnTo>
                <a:lnTo>
                  <a:pt x="8130540" y="6858000"/>
                </a:lnTo>
                <a:lnTo>
                  <a:pt x="813054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5" name="bg object 25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935736" y="0"/>
            <a:ext cx="150875" cy="6857996"/>
          </a:xfrm>
          <a:prstGeom prst="rect">
            <a:avLst/>
          </a:prstGeom>
        </p:spPr>
      </p:pic>
      <p:sp>
        <p:nvSpPr>
          <p:cNvPr id="26" name="bg object 26"/>
          <p:cNvSpPr/>
          <p:nvPr/>
        </p:nvSpPr>
        <p:spPr>
          <a:xfrm>
            <a:off x="1014983" y="0"/>
            <a:ext cx="73660" cy="6858000"/>
          </a:xfrm>
          <a:custGeom>
            <a:avLst/>
            <a:gdLst/>
            <a:ahLst/>
            <a:cxnLst/>
            <a:rect l="l" t="t" r="r" b="b"/>
            <a:pathLst>
              <a:path w="73659" h="6858000">
                <a:moveTo>
                  <a:pt x="73152" y="0"/>
                </a:moveTo>
                <a:lnTo>
                  <a:pt x="0" y="0"/>
                </a:lnTo>
                <a:lnTo>
                  <a:pt x="0" y="6858000"/>
                </a:lnTo>
                <a:lnTo>
                  <a:pt x="73152" y="6858000"/>
                </a:lnTo>
                <a:lnTo>
                  <a:pt x="7315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7" name="bg object 27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2014727" y="2778251"/>
            <a:ext cx="5906262" cy="1213866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300" b="0" i="0">
                <a:solidFill>
                  <a:srgbClr val="562213"/>
                </a:solidFill>
                <a:latin typeface="Corbel"/>
                <a:cs typeface="Corbe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9/15/2023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9/15/2023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571370" y="2911601"/>
            <a:ext cx="6001258" cy="6807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300" b="0" i="0">
                <a:solidFill>
                  <a:srgbClr val="562213"/>
                </a:solidFill>
                <a:latin typeface="Corbel"/>
                <a:cs typeface="Corbe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55472" y="1470101"/>
            <a:ext cx="7433055" cy="41421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rgbClr val="4F271C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9/15/2023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2.png"/><Relationship Id="rId7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11.png"/><Relationship Id="rId4" Type="http://schemas.openxmlformats.org/officeDocument/2006/relationships/image" Target="../media/image3.png"/><Relationship Id="rId9" Type="http://schemas.openxmlformats.org/officeDocument/2006/relationships/image" Target="../media/image10.jpe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2.png"/><Relationship Id="rId7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31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2.png"/><Relationship Id="rId7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2.png"/><Relationship Id="rId7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2.png"/><Relationship Id="rId7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2.png"/><Relationship Id="rId7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2.png"/><Relationship Id="rId7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2.png"/><Relationship Id="rId7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2.png"/><Relationship Id="rId7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png"/><Relationship Id="rId3" Type="http://schemas.openxmlformats.org/officeDocument/2006/relationships/image" Target="../media/image2.png"/><Relationship Id="rId7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-152399" y="-76200"/>
            <a:ext cx="9144000" cy="6858000"/>
            <a:chOff x="0" y="0"/>
            <a:chExt cx="9144000" cy="685800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3304" y="3810"/>
              <a:ext cx="819785" cy="819150"/>
            </a:xfrm>
            <a:custGeom>
              <a:avLst/>
              <a:gdLst/>
              <a:ahLst/>
              <a:cxnLst/>
              <a:rect l="l" t="t" r="r" b="b"/>
              <a:pathLst>
                <a:path w="819785" h="819150">
                  <a:moveTo>
                    <a:pt x="819655" y="0"/>
                  </a:moveTo>
                  <a:lnTo>
                    <a:pt x="505" y="0"/>
                  </a:lnTo>
                  <a:lnTo>
                    <a:pt x="0" y="819150"/>
                  </a:lnTo>
                  <a:lnTo>
                    <a:pt x="48635" y="817759"/>
                  </a:lnTo>
                  <a:lnTo>
                    <a:pt x="96034" y="813638"/>
                  </a:lnTo>
                  <a:lnTo>
                    <a:pt x="142623" y="806864"/>
                  </a:lnTo>
                  <a:lnTo>
                    <a:pt x="188327" y="797514"/>
                  </a:lnTo>
                  <a:lnTo>
                    <a:pt x="233067" y="785664"/>
                  </a:lnTo>
                  <a:lnTo>
                    <a:pt x="276768" y="771391"/>
                  </a:lnTo>
                  <a:lnTo>
                    <a:pt x="319353" y="754772"/>
                  </a:lnTo>
                  <a:lnTo>
                    <a:pt x="360744" y="735885"/>
                  </a:lnTo>
                  <a:lnTo>
                    <a:pt x="400865" y="714805"/>
                  </a:lnTo>
                  <a:lnTo>
                    <a:pt x="439639" y="691610"/>
                  </a:lnTo>
                  <a:lnTo>
                    <a:pt x="476990" y="666377"/>
                  </a:lnTo>
                  <a:lnTo>
                    <a:pt x="512839" y="639182"/>
                  </a:lnTo>
                  <a:lnTo>
                    <a:pt x="547112" y="610102"/>
                  </a:lnTo>
                  <a:lnTo>
                    <a:pt x="579729" y="579215"/>
                  </a:lnTo>
                  <a:lnTo>
                    <a:pt x="610616" y="546596"/>
                  </a:lnTo>
                  <a:lnTo>
                    <a:pt x="639695" y="512323"/>
                  </a:lnTo>
                  <a:lnTo>
                    <a:pt x="666889" y="476473"/>
                  </a:lnTo>
                  <a:lnTo>
                    <a:pt x="692122" y="439123"/>
                  </a:lnTo>
                  <a:lnTo>
                    <a:pt x="715316" y="400349"/>
                  </a:lnTo>
                  <a:lnTo>
                    <a:pt x="736395" y="360228"/>
                  </a:lnTo>
                  <a:lnTo>
                    <a:pt x="755281" y="318837"/>
                  </a:lnTo>
                  <a:lnTo>
                    <a:pt x="771899" y="276253"/>
                  </a:lnTo>
                  <a:lnTo>
                    <a:pt x="786171" y="232553"/>
                  </a:lnTo>
                  <a:lnTo>
                    <a:pt x="798020" y="187814"/>
                  </a:lnTo>
                  <a:lnTo>
                    <a:pt x="807370" y="142112"/>
                  </a:lnTo>
                  <a:lnTo>
                    <a:pt x="814144" y="95524"/>
                  </a:lnTo>
                  <a:lnTo>
                    <a:pt x="818264" y="48128"/>
                  </a:lnTo>
                  <a:lnTo>
                    <a:pt x="819655" y="0"/>
                  </a:lnTo>
                  <a:close/>
                </a:path>
              </a:pathLst>
            </a:custGeom>
            <a:solidFill>
              <a:srgbClr val="FDF9F4">
                <a:alpha val="32940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3304" y="3810"/>
              <a:ext cx="819785" cy="819150"/>
            </a:xfrm>
            <a:custGeom>
              <a:avLst/>
              <a:gdLst/>
              <a:ahLst/>
              <a:cxnLst/>
              <a:rect l="l" t="t" r="r" b="b"/>
              <a:pathLst>
                <a:path w="819785" h="819150">
                  <a:moveTo>
                    <a:pt x="819655" y="0"/>
                  </a:moveTo>
                  <a:lnTo>
                    <a:pt x="818264" y="48128"/>
                  </a:lnTo>
                  <a:lnTo>
                    <a:pt x="814144" y="95524"/>
                  </a:lnTo>
                  <a:lnTo>
                    <a:pt x="807370" y="142112"/>
                  </a:lnTo>
                  <a:lnTo>
                    <a:pt x="798020" y="187814"/>
                  </a:lnTo>
                  <a:lnTo>
                    <a:pt x="786171" y="232553"/>
                  </a:lnTo>
                  <a:lnTo>
                    <a:pt x="771899" y="276253"/>
                  </a:lnTo>
                  <a:lnTo>
                    <a:pt x="755281" y="318837"/>
                  </a:lnTo>
                  <a:lnTo>
                    <a:pt x="736395" y="360228"/>
                  </a:lnTo>
                  <a:lnTo>
                    <a:pt x="715316" y="400349"/>
                  </a:lnTo>
                  <a:lnTo>
                    <a:pt x="692122" y="439123"/>
                  </a:lnTo>
                  <a:lnTo>
                    <a:pt x="666889" y="476473"/>
                  </a:lnTo>
                  <a:lnTo>
                    <a:pt x="639695" y="512323"/>
                  </a:lnTo>
                  <a:lnTo>
                    <a:pt x="610616" y="546596"/>
                  </a:lnTo>
                  <a:lnTo>
                    <a:pt x="579729" y="579215"/>
                  </a:lnTo>
                  <a:lnTo>
                    <a:pt x="547112" y="610102"/>
                  </a:lnTo>
                  <a:lnTo>
                    <a:pt x="512839" y="639182"/>
                  </a:lnTo>
                  <a:lnTo>
                    <a:pt x="476990" y="666377"/>
                  </a:lnTo>
                  <a:lnTo>
                    <a:pt x="439639" y="691610"/>
                  </a:lnTo>
                  <a:lnTo>
                    <a:pt x="400865" y="714805"/>
                  </a:lnTo>
                  <a:lnTo>
                    <a:pt x="360744" y="735885"/>
                  </a:lnTo>
                  <a:lnTo>
                    <a:pt x="319353" y="754772"/>
                  </a:lnTo>
                  <a:lnTo>
                    <a:pt x="276768" y="771391"/>
                  </a:lnTo>
                  <a:lnTo>
                    <a:pt x="233067" y="785664"/>
                  </a:lnTo>
                  <a:lnTo>
                    <a:pt x="188327" y="797514"/>
                  </a:lnTo>
                  <a:lnTo>
                    <a:pt x="142623" y="806864"/>
                  </a:lnTo>
                  <a:lnTo>
                    <a:pt x="96034" y="813638"/>
                  </a:lnTo>
                  <a:lnTo>
                    <a:pt x="48635" y="817759"/>
                  </a:lnTo>
                  <a:lnTo>
                    <a:pt x="505" y="819150"/>
                  </a:lnTo>
                  <a:lnTo>
                    <a:pt x="336" y="819150"/>
                  </a:lnTo>
                  <a:lnTo>
                    <a:pt x="168" y="819150"/>
                  </a:lnTo>
                  <a:lnTo>
                    <a:pt x="0" y="819150"/>
                  </a:lnTo>
                  <a:lnTo>
                    <a:pt x="505" y="0"/>
                  </a:lnTo>
                  <a:lnTo>
                    <a:pt x="819655" y="0"/>
                  </a:lnTo>
                  <a:close/>
                </a:path>
              </a:pathLst>
            </a:custGeom>
            <a:ln w="3175">
              <a:solidFill>
                <a:srgbClr val="D2C39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28015" y="6095"/>
              <a:ext cx="1782318" cy="1782317"/>
            </a:xfrm>
            <a:prstGeom prst="rect">
              <a:avLst/>
            </a:prstGeom>
          </p:spPr>
        </p:pic>
        <p:sp>
          <p:nvSpPr>
            <p:cNvPr id="7" name="object 7"/>
            <p:cNvSpPr/>
            <p:nvPr/>
          </p:nvSpPr>
          <p:spPr>
            <a:xfrm>
              <a:off x="169163" y="21335"/>
              <a:ext cx="1702435" cy="1702435"/>
            </a:xfrm>
            <a:custGeom>
              <a:avLst/>
              <a:gdLst/>
              <a:ahLst/>
              <a:cxnLst/>
              <a:rect l="l" t="t" r="r" b="b"/>
              <a:pathLst>
                <a:path w="1702435" h="1702435">
                  <a:moveTo>
                    <a:pt x="0" y="851154"/>
                  </a:moveTo>
                  <a:lnTo>
                    <a:pt x="1347" y="802859"/>
                  </a:lnTo>
                  <a:lnTo>
                    <a:pt x="5341" y="755271"/>
                  </a:lnTo>
                  <a:lnTo>
                    <a:pt x="11910" y="708461"/>
                  </a:lnTo>
                  <a:lnTo>
                    <a:pt x="20983" y="662500"/>
                  </a:lnTo>
                  <a:lnTo>
                    <a:pt x="32487" y="617462"/>
                  </a:lnTo>
                  <a:lnTo>
                    <a:pt x="46350" y="573417"/>
                  </a:lnTo>
                  <a:lnTo>
                    <a:pt x="62501" y="530438"/>
                  </a:lnTo>
                  <a:lnTo>
                    <a:pt x="80868" y="488596"/>
                  </a:lnTo>
                  <a:lnTo>
                    <a:pt x="101378" y="447964"/>
                  </a:lnTo>
                  <a:lnTo>
                    <a:pt x="123961" y="408613"/>
                  </a:lnTo>
                  <a:lnTo>
                    <a:pt x="148543" y="370615"/>
                  </a:lnTo>
                  <a:lnTo>
                    <a:pt x="175055" y="334042"/>
                  </a:lnTo>
                  <a:lnTo>
                    <a:pt x="203422" y="298966"/>
                  </a:lnTo>
                  <a:lnTo>
                    <a:pt x="233574" y="265459"/>
                  </a:lnTo>
                  <a:lnTo>
                    <a:pt x="265439" y="233593"/>
                  </a:lnTo>
                  <a:lnTo>
                    <a:pt x="298945" y="203439"/>
                  </a:lnTo>
                  <a:lnTo>
                    <a:pt x="334020" y="175070"/>
                  </a:lnTo>
                  <a:lnTo>
                    <a:pt x="370593" y="148557"/>
                  </a:lnTo>
                  <a:lnTo>
                    <a:pt x="408590" y="123973"/>
                  </a:lnTo>
                  <a:lnTo>
                    <a:pt x="447941" y="101388"/>
                  </a:lnTo>
                  <a:lnTo>
                    <a:pt x="488574" y="80876"/>
                  </a:lnTo>
                  <a:lnTo>
                    <a:pt x="530417" y="62508"/>
                  </a:lnTo>
                  <a:lnTo>
                    <a:pt x="573397" y="46355"/>
                  </a:lnTo>
                  <a:lnTo>
                    <a:pt x="617444" y="32490"/>
                  </a:lnTo>
                  <a:lnTo>
                    <a:pt x="662485" y="20985"/>
                  </a:lnTo>
                  <a:lnTo>
                    <a:pt x="708448" y="11912"/>
                  </a:lnTo>
                  <a:lnTo>
                    <a:pt x="755262" y="5342"/>
                  </a:lnTo>
                  <a:lnTo>
                    <a:pt x="802854" y="1347"/>
                  </a:lnTo>
                  <a:lnTo>
                    <a:pt x="851154" y="0"/>
                  </a:lnTo>
                  <a:lnTo>
                    <a:pt x="899448" y="1347"/>
                  </a:lnTo>
                  <a:lnTo>
                    <a:pt x="947036" y="5342"/>
                  </a:lnTo>
                  <a:lnTo>
                    <a:pt x="993846" y="11912"/>
                  </a:lnTo>
                  <a:lnTo>
                    <a:pt x="1039807" y="20985"/>
                  </a:lnTo>
                  <a:lnTo>
                    <a:pt x="1084845" y="32490"/>
                  </a:lnTo>
                  <a:lnTo>
                    <a:pt x="1128890" y="46355"/>
                  </a:lnTo>
                  <a:lnTo>
                    <a:pt x="1171869" y="62508"/>
                  </a:lnTo>
                  <a:lnTo>
                    <a:pt x="1213711" y="80876"/>
                  </a:lnTo>
                  <a:lnTo>
                    <a:pt x="1254343" y="101388"/>
                  </a:lnTo>
                  <a:lnTo>
                    <a:pt x="1293694" y="123973"/>
                  </a:lnTo>
                  <a:lnTo>
                    <a:pt x="1331692" y="148557"/>
                  </a:lnTo>
                  <a:lnTo>
                    <a:pt x="1368265" y="175070"/>
                  </a:lnTo>
                  <a:lnTo>
                    <a:pt x="1403341" y="203439"/>
                  </a:lnTo>
                  <a:lnTo>
                    <a:pt x="1436848" y="233593"/>
                  </a:lnTo>
                  <a:lnTo>
                    <a:pt x="1468714" y="265459"/>
                  </a:lnTo>
                  <a:lnTo>
                    <a:pt x="1498868" y="298966"/>
                  </a:lnTo>
                  <a:lnTo>
                    <a:pt x="1527237" y="334042"/>
                  </a:lnTo>
                  <a:lnTo>
                    <a:pt x="1553750" y="370615"/>
                  </a:lnTo>
                  <a:lnTo>
                    <a:pt x="1578334" y="408613"/>
                  </a:lnTo>
                  <a:lnTo>
                    <a:pt x="1600919" y="447964"/>
                  </a:lnTo>
                  <a:lnTo>
                    <a:pt x="1621431" y="488596"/>
                  </a:lnTo>
                  <a:lnTo>
                    <a:pt x="1639799" y="530438"/>
                  </a:lnTo>
                  <a:lnTo>
                    <a:pt x="1655952" y="573417"/>
                  </a:lnTo>
                  <a:lnTo>
                    <a:pt x="1669817" y="617462"/>
                  </a:lnTo>
                  <a:lnTo>
                    <a:pt x="1681322" y="662500"/>
                  </a:lnTo>
                  <a:lnTo>
                    <a:pt x="1690395" y="708461"/>
                  </a:lnTo>
                  <a:lnTo>
                    <a:pt x="1696965" y="755271"/>
                  </a:lnTo>
                  <a:lnTo>
                    <a:pt x="1700960" y="802859"/>
                  </a:lnTo>
                  <a:lnTo>
                    <a:pt x="1702308" y="851154"/>
                  </a:lnTo>
                  <a:lnTo>
                    <a:pt x="1700960" y="899448"/>
                  </a:lnTo>
                  <a:lnTo>
                    <a:pt x="1696965" y="947036"/>
                  </a:lnTo>
                  <a:lnTo>
                    <a:pt x="1690395" y="993846"/>
                  </a:lnTo>
                  <a:lnTo>
                    <a:pt x="1681322" y="1039807"/>
                  </a:lnTo>
                  <a:lnTo>
                    <a:pt x="1669817" y="1084845"/>
                  </a:lnTo>
                  <a:lnTo>
                    <a:pt x="1655952" y="1128890"/>
                  </a:lnTo>
                  <a:lnTo>
                    <a:pt x="1639799" y="1171869"/>
                  </a:lnTo>
                  <a:lnTo>
                    <a:pt x="1621431" y="1213711"/>
                  </a:lnTo>
                  <a:lnTo>
                    <a:pt x="1600919" y="1254343"/>
                  </a:lnTo>
                  <a:lnTo>
                    <a:pt x="1578334" y="1293694"/>
                  </a:lnTo>
                  <a:lnTo>
                    <a:pt x="1553750" y="1331692"/>
                  </a:lnTo>
                  <a:lnTo>
                    <a:pt x="1527237" y="1368265"/>
                  </a:lnTo>
                  <a:lnTo>
                    <a:pt x="1498868" y="1403341"/>
                  </a:lnTo>
                  <a:lnTo>
                    <a:pt x="1468714" y="1436848"/>
                  </a:lnTo>
                  <a:lnTo>
                    <a:pt x="1436848" y="1468714"/>
                  </a:lnTo>
                  <a:lnTo>
                    <a:pt x="1403341" y="1498868"/>
                  </a:lnTo>
                  <a:lnTo>
                    <a:pt x="1368265" y="1527237"/>
                  </a:lnTo>
                  <a:lnTo>
                    <a:pt x="1331692" y="1553750"/>
                  </a:lnTo>
                  <a:lnTo>
                    <a:pt x="1293694" y="1578334"/>
                  </a:lnTo>
                  <a:lnTo>
                    <a:pt x="1254343" y="1600919"/>
                  </a:lnTo>
                  <a:lnTo>
                    <a:pt x="1213711" y="1621431"/>
                  </a:lnTo>
                  <a:lnTo>
                    <a:pt x="1171869" y="1639799"/>
                  </a:lnTo>
                  <a:lnTo>
                    <a:pt x="1128890" y="1655952"/>
                  </a:lnTo>
                  <a:lnTo>
                    <a:pt x="1084845" y="1669817"/>
                  </a:lnTo>
                  <a:lnTo>
                    <a:pt x="1039807" y="1681322"/>
                  </a:lnTo>
                  <a:lnTo>
                    <a:pt x="993846" y="1690395"/>
                  </a:lnTo>
                  <a:lnTo>
                    <a:pt x="947036" y="1696965"/>
                  </a:lnTo>
                  <a:lnTo>
                    <a:pt x="899448" y="1700960"/>
                  </a:lnTo>
                  <a:lnTo>
                    <a:pt x="851154" y="1702308"/>
                  </a:lnTo>
                  <a:lnTo>
                    <a:pt x="802854" y="1700960"/>
                  </a:lnTo>
                  <a:lnTo>
                    <a:pt x="755262" y="1696965"/>
                  </a:lnTo>
                  <a:lnTo>
                    <a:pt x="708448" y="1690395"/>
                  </a:lnTo>
                  <a:lnTo>
                    <a:pt x="662485" y="1681322"/>
                  </a:lnTo>
                  <a:lnTo>
                    <a:pt x="617444" y="1669817"/>
                  </a:lnTo>
                  <a:lnTo>
                    <a:pt x="573397" y="1655952"/>
                  </a:lnTo>
                  <a:lnTo>
                    <a:pt x="530417" y="1639799"/>
                  </a:lnTo>
                  <a:lnTo>
                    <a:pt x="488574" y="1621431"/>
                  </a:lnTo>
                  <a:lnTo>
                    <a:pt x="447941" y="1600919"/>
                  </a:lnTo>
                  <a:lnTo>
                    <a:pt x="408590" y="1578334"/>
                  </a:lnTo>
                  <a:lnTo>
                    <a:pt x="370593" y="1553750"/>
                  </a:lnTo>
                  <a:lnTo>
                    <a:pt x="334020" y="1527237"/>
                  </a:lnTo>
                  <a:lnTo>
                    <a:pt x="298945" y="1498868"/>
                  </a:lnTo>
                  <a:lnTo>
                    <a:pt x="265439" y="1468714"/>
                  </a:lnTo>
                  <a:lnTo>
                    <a:pt x="233574" y="1436848"/>
                  </a:lnTo>
                  <a:lnTo>
                    <a:pt x="203422" y="1403341"/>
                  </a:lnTo>
                  <a:lnTo>
                    <a:pt x="175055" y="1368265"/>
                  </a:lnTo>
                  <a:lnTo>
                    <a:pt x="148543" y="1331692"/>
                  </a:lnTo>
                  <a:lnTo>
                    <a:pt x="123961" y="1293694"/>
                  </a:lnTo>
                  <a:lnTo>
                    <a:pt x="101378" y="1254343"/>
                  </a:lnTo>
                  <a:lnTo>
                    <a:pt x="80868" y="1213711"/>
                  </a:lnTo>
                  <a:lnTo>
                    <a:pt x="62501" y="1171869"/>
                  </a:lnTo>
                  <a:lnTo>
                    <a:pt x="46350" y="1128890"/>
                  </a:lnTo>
                  <a:lnTo>
                    <a:pt x="32487" y="1084845"/>
                  </a:lnTo>
                  <a:lnTo>
                    <a:pt x="20983" y="1039807"/>
                  </a:lnTo>
                  <a:lnTo>
                    <a:pt x="11910" y="993846"/>
                  </a:lnTo>
                  <a:lnTo>
                    <a:pt x="5341" y="947036"/>
                  </a:lnTo>
                  <a:lnTo>
                    <a:pt x="1347" y="899448"/>
                  </a:lnTo>
                  <a:lnTo>
                    <a:pt x="0" y="851154"/>
                  </a:lnTo>
                  <a:close/>
                </a:path>
              </a:pathLst>
            </a:custGeom>
            <a:ln w="27432">
              <a:solidFill>
                <a:srgbClr val="FFF6D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" name="object 8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72212" y="1045463"/>
              <a:ext cx="1152906" cy="1148334"/>
            </a:xfrm>
            <a:prstGeom prst="rect">
              <a:avLst/>
            </a:prstGeom>
          </p:spPr>
        </p:pic>
        <p:pic>
          <p:nvPicPr>
            <p:cNvPr id="9" name="object 9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87319" y="1050633"/>
              <a:ext cx="1116813" cy="1111476"/>
            </a:xfrm>
            <a:prstGeom prst="rect">
              <a:avLst/>
            </a:prstGeom>
          </p:spPr>
        </p:pic>
        <p:sp>
          <p:nvSpPr>
            <p:cNvPr id="10" name="object 10"/>
            <p:cNvSpPr/>
            <p:nvPr/>
          </p:nvSpPr>
          <p:spPr>
            <a:xfrm>
              <a:off x="187319" y="1050633"/>
              <a:ext cx="1116965" cy="1111885"/>
            </a:xfrm>
            <a:custGeom>
              <a:avLst/>
              <a:gdLst/>
              <a:ahLst/>
              <a:cxnLst/>
              <a:rect l="l" t="t" r="r" b="b"/>
              <a:pathLst>
                <a:path w="1116965" h="1111885">
                  <a:moveTo>
                    <a:pt x="118496" y="204634"/>
                  </a:moveTo>
                  <a:lnTo>
                    <a:pt x="149785" y="168741"/>
                  </a:lnTo>
                  <a:lnTo>
                    <a:pt x="183515" y="136234"/>
                  </a:lnTo>
                  <a:lnTo>
                    <a:pt x="219451" y="107137"/>
                  </a:lnTo>
                  <a:lnTo>
                    <a:pt x="257356" y="81474"/>
                  </a:lnTo>
                  <a:lnTo>
                    <a:pt x="296996" y="59270"/>
                  </a:lnTo>
                  <a:lnTo>
                    <a:pt x="338135" y="40547"/>
                  </a:lnTo>
                  <a:lnTo>
                    <a:pt x="380538" y="25331"/>
                  </a:lnTo>
                  <a:lnTo>
                    <a:pt x="423971" y="13644"/>
                  </a:lnTo>
                  <a:lnTo>
                    <a:pt x="468196" y="5510"/>
                  </a:lnTo>
                  <a:lnTo>
                    <a:pt x="512980" y="954"/>
                  </a:lnTo>
                  <a:lnTo>
                    <a:pt x="558087" y="0"/>
                  </a:lnTo>
                  <a:lnTo>
                    <a:pt x="603281" y="2670"/>
                  </a:lnTo>
                  <a:lnTo>
                    <a:pt x="648327" y="8990"/>
                  </a:lnTo>
                  <a:lnTo>
                    <a:pt x="692991" y="18983"/>
                  </a:lnTo>
                  <a:lnTo>
                    <a:pt x="737036" y="32672"/>
                  </a:lnTo>
                  <a:lnTo>
                    <a:pt x="780227" y="50083"/>
                  </a:lnTo>
                  <a:lnTo>
                    <a:pt x="822330" y="71238"/>
                  </a:lnTo>
                  <a:lnTo>
                    <a:pt x="863108" y="96162"/>
                  </a:lnTo>
                  <a:lnTo>
                    <a:pt x="902327" y="124878"/>
                  </a:lnTo>
                  <a:lnTo>
                    <a:pt x="939023" y="156757"/>
                  </a:lnTo>
                  <a:lnTo>
                    <a:pt x="972365" y="190998"/>
                  </a:lnTo>
                  <a:lnTo>
                    <a:pt x="1002325" y="227366"/>
                  </a:lnTo>
                  <a:lnTo>
                    <a:pt x="1028874" y="265625"/>
                  </a:lnTo>
                  <a:lnTo>
                    <a:pt x="1051985" y="305541"/>
                  </a:lnTo>
                  <a:lnTo>
                    <a:pt x="1071626" y="346879"/>
                  </a:lnTo>
                  <a:lnTo>
                    <a:pt x="1087772" y="389404"/>
                  </a:lnTo>
                  <a:lnTo>
                    <a:pt x="1100392" y="432881"/>
                  </a:lnTo>
                  <a:lnTo>
                    <a:pt x="1109458" y="477076"/>
                  </a:lnTo>
                  <a:lnTo>
                    <a:pt x="1114941" y="521754"/>
                  </a:lnTo>
                  <a:lnTo>
                    <a:pt x="1116813" y="566679"/>
                  </a:lnTo>
                  <a:lnTo>
                    <a:pt x="1115044" y="611617"/>
                  </a:lnTo>
                  <a:lnTo>
                    <a:pt x="1109608" y="656333"/>
                  </a:lnTo>
                  <a:lnTo>
                    <a:pt x="1100473" y="700593"/>
                  </a:lnTo>
                  <a:lnTo>
                    <a:pt x="1087613" y="744160"/>
                  </a:lnTo>
                  <a:lnTo>
                    <a:pt x="1070998" y="786801"/>
                  </a:lnTo>
                  <a:lnTo>
                    <a:pt x="1050600" y="828281"/>
                  </a:lnTo>
                  <a:lnTo>
                    <a:pt x="1026390" y="868365"/>
                  </a:lnTo>
                  <a:lnTo>
                    <a:pt x="998339" y="906817"/>
                  </a:lnTo>
                  <a:lnTo>
                    <a:pt x="967050" y="942710"/>
                  </a:lnTo>
                  <a:lnTo>
                    <a:pt x="933320" y="975218"/>
                  </a:lnTo>
                  <a:lnTo>
                    <a:pt x="897385" y="1004315"/>
                  </a:lnTo>
                  <a:lnTo>
                    <a:pt x="859481" y="1029978"/>
                  </a:lnTo>
                  <a:lnTo>
                    <a:pt x="819841" y="1052184"/>
                  </a:lnTo>
                  <a:lnTo>
                    <a:pt x="778703" y="1070908"/>
                  </a:lnTo>
                  <a:lnTo>
                    <a:pt x="736300" y="1086127"/>
                  </a:lnTo>
                  <a:lnTo>
                    <a:pt x="692869" y="1097817"/>
                  </a:lnTo>
                  <a:lnTo>
                    <a:pt x="648644" y="1105954"/>
                  </a:lnTo>
                  <a:lnTo>
                    <a:pt x="603860" y="1110515"/>
                  </a:lnTo>
                  <a:lnTo>
                    <a:pt x="558754" y="1111476"/>
                  </a:lnTo>
                  <a:lnTo>
                    <a:pt x="513560" y="1108813"/>
                  </a:lnTo>
                  <a:lnTo>
                    <a:pt x="468514" y="1102502"/>
                  </a:lnTo>
                  <a:lnTo>
                    <a:pt x="423850" y="1092519"/>
                  </a:lnTo>
                  <a:lnTo>
                    <a:pt x="379804" y="1078841"/>
                  </a:lnTo>
                  <a:lnTo>
                    <a:pt x="336612" y="1061444"/>
                  </a:lnTo>
                  <a:lnTo>
                    <a:pt x="294508" y="1040304"/>
                  </a:lnTo>
                  <a:lnTo>
                    <a:pt x="253729" y="1015397"/>
                  </a:lnTo>
                  <a:lnTo>
                    <a:pt x="214508" y="986700"/>
                  </a:lnTo>
                  <a:lnTo>
                    <a:pt x="177812" y="954821"/>
                  </a:lnTo>
                  <a:lnTo>
                    <a:pt x="144469" y="920580"/>
                  </a:lnTo>
                  <a:lnTo>
                    <a:pt x="114507" y="884212"/>
                  </a:lnTo>
                  <a:lnTo>
                    <a:pt x="87955" y="845952"/>
                  </a:lnTo>
                  <a:lnTo>
                    <a:pt x="64842" y="806035"/>
                  </a:lnTo>
                  <a:lnTo>
                    <a:pt x="45198" y="764695"/>
                  </a:lnTo>
                  <a:lnTo>
                    <a:pt x="29049" y="722168"/>
                  </a:lnTo>
                  <a:lnTo>
                    <a:pt x="16427" y="678687"/>
                  </a:lnTo>
                  <a:lnTo>
                    <a:pt x="7358" y="634488"/>
                  </a:lnTo>
                  <a:lnTo>
                    <a:pt x="1873" y="589806"/>
                  </a:lnTo>
                  <a:lnTo>
                    <a:pt x="0" y="544874"/>
                  </a:lnTo>
                  <a:lnTo>
                    <a:pt x="1767" y="499929"/>
                  </a:lnTo>
                  <a:lnTo>
                    <a:pt x="7203" y="455204"/>
                  </a:lnTo>
                  <a:lnTo>
                    <a:pt x="16338" y="410935"/>
                  </a:lnTo>
                  <a:lnTo>
                    <a:pt x="29200" y="367355"/>
                  </a:lnTo>
                  <a:lnTo>
                    <a:pt x="45818" y="324701"/>
                  </a:lnTo>
                  <a:lnTo>
                    <a:pt x="66221" y="283206"/>
                  </a:lnTo>
                  <a:lnTo>
                    <a:pt x="90437" y="243105"/>
                  </a:lnTo>
                  <a:lnTo>
                    <a:pt x="118496" y="204634"/>
                  </a:lnTo>
                </a:path>
                <a:path w="1116965" h="1111885">
                  <a:moveTo>
                    <a:pt x="220477" y="286041"/>
                  </a:moveTo>
                  <a:lnTo>
                    <a:pt x="193856" y="323455"/>
                  </a:lnTo>
                  <a:lnTo>
                    <a:pt x="171955" y="362810"/>
                  </a:lnTo>
                  <a:lnTo>
                    <a:pt x="154729" y="403741"/>
                  </a:lnTo>
                  <a:lnTo>
                    <a:pt x="142131" y="445881"/>
                  </a:lnTo>
                  <a:lnTo>
                    <a:pt x="134116" y="488865"/>
                  </a:lnTo>
                  <a:lnTo>
                    <a:pt x="130638" y="532328"/>
                  </a:lnTo>
                  <a:lnTo>
                    <a:pt x="131651" y="575903"/>
                  </a:lnTo>
                  <a:lnTo>
                    <a:pt x="137108" y="619227"/>
                  </a:lnTo>
                  <a:lnTo>
                    <a:pt x="146964" y="661933"/>
                  </a:lnTo>
                  <a:lnTo>
                    <a:pt x="161173" y="703655"/>
                  </a:lnTo>
                  <a:lnTo>
                    <a:pt x="179689" y="744028"/>
                  </a:lnTo>
                  <a:lnTo>
                    <a:pt x="202465" y="782686"/>
                  </a:lnTo>
                  <a:lnTo>
                    <a:pt x="229457" y="819265"/>
                  </a:lnTo>
                  <a:lnTo>
                    <a:pt x="260618" y="853397"/>
                  </a:lnTo>
                  <a:lnTo>
                    <a:pt x="295902" y="884719"/>
                  </a:lnTo>
                  <a:lnTo>
                    <a:pt x="334265" y="912179"/>
                  </a:lnTo>
                  <a:lnTo>
                    <a:pt x="374453" y="934995"/>
                  </a:lnTo>
                  <a:lnTo>
                    <a:pt x="416101" y="953204"/>
                  </a:lnTo>
                  <a:lnTo>
                    <a:pt x="458841" y="966841"/>
                  </a:lnTo>
                  <a:lnTo>
                    <a:pt x="502308" y="975943"/>
                  </a:lnTo>
                  <a:lnTo>
                    <a:pt x="546136" y="980546"/>
                  </a:lnTo>
                  <a:lnTo>
                    <a:pt x="589957" y="980687"/>
                  </a:lnTo>
                  <a:lnTo>
                    <a:pt x="633406" y="976403"/>
                  </a:lnTo>
                  <a:lnTo>
                    <a:pt x="676117" y="967728"/>
                  </a:lnTo>
                  <a:lnTo>
                    <a:pt x="717723" y="954701"/>
                  </a:lnTo>
                  <a:lnTo>
                    <a:pt x="757858" y="937356"/>
                  </a:lnTo>
                  <a:lnTo>
                    <a:pt x="796155" y="915731"/>
                  </a:lnTo>
                  <a:lnTo>
                    <a:pt x="832248" y="889862"/>
                  </a:lnTo>
                  <a:lnTo>
                    <a:pt x="865771" y="859785"/>
                  </a:lnTo>
                  <a:lnTo>
                    <a:pt x="896358" y="825537"/>
                  </a:lnTo>
                  <a:lnTo>
                    <a:pt x="922982" y="788101"/>
                  </a:lnTo>
                  <a:lnTo>
                    <a:pt x="944884" y="748730"/>
                  </a:lnTo>
                  <a:lnTo>
                    <a:pt x="962111" y="707789"/>
                  </a:lnTo>
                  <a:lnTo>
                    <a:pt x="974709" y="665643"/>
                  </a:lnTo>
                  <a:lnTo>
                    <a:pt x="982725" y="622657"/>
                  </a:lnTo>
                  <a:lnTo>
                    <a:pt x="986203" y="579196"/>
                  </a:lnTo>
                  <a:lnTo>
                    <a:pt x="985191" y="535624"/>
                  </a:lnTo>
                  <a:lnTo>
                    <a:pt x="979734" y="492307"/>
                  </a:lnTo>
                  <a:lnTo>
                    <a:pt x="969878" y="449609"/>
                  </a:lnTo>
                  <a:lnTo>
                    <a:pt x="955669" y="407895"/>
                  </a:lnTo>
                  <a:lnTo>
                    <a:pt x="937154" y="367530"/>
                  </a:lnTo>
                  <a:lnTo>
                    <a:pt x="914378" y="328880"/>
                  </a:lnTo>
                  <a:lnTo>
                    <a:pt x="887387" y="292308"/>
                  </a:lnTo>
                  <a:lnTo>
                    <a:pt x="856228" y="258179"/>
                  </a:lnTo>
                  <a:lnTo>
                    <a:pt x="820946" y="226859"/>
                  </a:lnTo>
                  <a:lnTo>
                    <a:pt x="782581" y="199399"/>
                  </a:lnTo>
                  <a:lnTo>
                    <a:pt x="742390" y="176583"/>
                  </a:lnTo>
                  <a:lnTo>
                    <a:pt x="700741" y="158375"/>
                  </a:lnTo>
                  <a:lnTo>
                    <a:pt x="657999" y="144737"/>
                  </a:lnTo>
                  <a:lnTo>
                    <a:pt x="614531" y="135635"/>
                  </a:lnTo>
                  <a:lnTo>
                    <a:pt x="570702" y="131032"/>
                  </a:lnTo>
                  <a:lnTo>
                    <a:pt x="526880" y="130891"/>
                  </a:lnTo>
                  <a:lnTo>
                    <a:pt x="483430" y="135175"/>
                  </a:lnTo>
                  <a:lnTo>
                    <a:pt x="440719" y="143850"/>
                  </a:lnTo>
                  <a:lnTo>
                    <a:pt x="399113" y="156877"/>
                  </a:lnTo>
                  <a:lnTo>
                    <a:pt x="358978" y="174222"/>
                  </a:lnTo>
                  <a:lnTo>
                    <a:pt x="320681" y="195847"/>
                  </a:lnTo>
                  <a:lnTo>
                    <a:pt x="284587" y="221716"/>
                  </a:lnTo>
                  <a:lnTo>
                    <a:pt x="251064" y="251793"/>
                  </a:lnTo>
                  <a:lnTo>
                    <a:pt x="220477" y="286041"/>
                  </a:lnTo>
                </a:path>
              </a:pathLst>
            </a:custGeom>
            <a:ln w="7349">
              <a:solidFill>
                <a:srgbClr val="C6B79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1013460" y="0"/>
              <a:ext cx="8130540" cy="6858000"/>
            </a:xfrm>
            <a:custGeom>
              <a:avLst/>
              <a:gdLst/>
              <a:ahLst/>
              <a:cxnLst/>
              <a:rect l="l" t="t" r="r" b="b"/>
              <a:pathLst>
                <a:path w="8130540" h="6858000">
                  <a:moveTo>
                    <a:pt x="8130540" y="0"/>
                  </a:moveTo>
                  <a:lnTo>
                    <a:pt x="0" y="0"/>
                  </a:lnTo>
                  <a:lnTo>
                    <a:pt x="0" y="6858000"/>
                  </a:lnTo>
                  <a:lnTo>
                    <a:pt x="8130540" y="6858000"/>
                  </a:lnTo>
                  <a:lnTo>
                    <a:pt x="813054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2" name="object 12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935736" y="0"/>
              <a:ext cx="150875" cy="6857996"/>
            </a:xfrm>
            <a:prstGeom prst="rect">
              <a:avLst/>
            </a:prstGeom>
          </p:spPr>
        </p:pic>
        <p:sp>
          <p:nvSpPr>
            <p:cNvPr id="13" name="object 13"/>
            <p:cNvSpPr/>
            <p:nvPr/>
          </p:nvSpPr>
          <p:spPr>
            <a:xfrm>
              <a:off x="1014983" y="0"/>
              <a:ext cx="73660" cy="6858000"/>
            </a:xfrm>
            <a:custGeom>
              <a:avLst/>
              <a:gdLst/>
              <a:ahLst/>
              <a:cxnLst/>
              <a:rect l="l" t="t" r="r" b="b"/>
              <a:pathLst>
                <a:path w="73659" h="6858000">
                  <a:moveTo>
                    <a:pt x="73152" y="0"/>
                  </a:moveTo>
                  <a:lnTo>
                    <a:pt x="0" y="0"/>
                  </a:lnTo>
                  <a:lnTo>
                    <a:pt x="0" y="6858000"/>
                  </a:lnTo>
                  <a:lnTo>
                    <a:pt x="73152" y="6858000"/>
                  </a:lnTo>
                  <a:lnTo>
                    <a:pt x="7315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4" name="object 14"/>
          <p:cNvGrpSpPr/>
          <p:nvPr/>
        </p:nvGrpSpPr>
        <p:grpSpPr>
          <a:xfrm>
            <a:off x="921892" y="1339596"/>
            <a:ext cx="305435" cy="287020"/>
            <a:chOff x="921892" y="1339596"/>
            <a:chExt cx="305435" cy="287020"/>
          </a:xfrm>
        </p:grpSpPr>
        <p:pic>
          <p:nvPicPr>
            <p:cNvPr id="15" name="object 15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922781" y="1415034"/>
              <a:ext cx="210312" cy="210312"/>
            </a:xfrm>
            <a:prstGeom prst="rect">
              <a:avLst/>
            </a:prstGeom>
          </p:spPr>
        </p:pic>
        <p:pic>
          <p:nvPicPr>
            <p:cNvPr id="16" name="object 16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921892" y="1339596"/>
              <a:ext cx="304927" cy="286639"/>
            </a:xfrm>
            <a:prstGeom prst="rect">
              <a:avLst/>
            </a:prstGeom>
          </p:spPr>
        </p:pic>
      </p:grpSp>
      <p:sp>
        <p:nvSpPr>
          <p:cNvPr id="21" name="object 21"/>
          <p:cNvSpPr txBox="1"/>
          <p:nvPr/>
        </p:nvSpPr>
        <p:spPr>
          <a:xfrm>
            <a:off x="1675257" y="1923745"/>
            <a:ext cx="6706234" cy="1207510"/>
          </a:xfrm>
          <a:prstGeom prst="rect">
            <a:avLst/>
          </a:prstGeom>
        </p:spPr>
        <p:txBody>
          <a:bodyPr vert="horz" wrap="square" lIns="0" tIns="19050" rIns="0" bIns="0" rtlCol="0">
            <a:spAutoFit/>
          </a:bodyPr>
          <a:lstStyle/>
          <a:p>
            <a:pPr marL="12065" marR="5080" indent="1905" algn="ctr">
              <a:lnSpc>
                <a:spcPct val="99000"/>
              </a:lnSpc>
              <a:spcBef>
                <a:spcPts val="150"/>
              </a:spcBef>
            </a:pPr>
            <a:r>
              <a:rPr sz="3900" spc="-15" dirty="0">
                <a:solidFill>
                  <a:srgbClr val="562213"/>
                </a:solidFill>
                <a:latin typeface="Times New Roman"/>
                <a:cs typeface="Times New Roman"/>
              </a:rPr>
              <a:t>Образовательная </a:t>
            </a:r>
            <a:r>
              <a:rPr sz="3900" spc="-5" dirty="0" err="1">
                <a:solidFill>
                  <a:srgbClr val="562213"/>
                </a:solidFill>
                <a:latin typeface="Times New Roman"/>
                <a:cs typeface="Times New Roman"/>
              </a:rPr>
              <a:t>программа</a:t>
            </a:r>
            <a:r>
              <a:rPr sz="3900" spc="-5" dirty="0">
                <a:solidFill>
                  <a:srgbClr val="562213"/>
                </a:solidFill>
                <a:latin typeface="Times New Roman"/>
                <a:cs typeface="Times New Roman"/>
              </a:rPr>
              <a:t> </a:t>
            </a:r>
            <a:r>
              <a:rPr sz="3900" dirty="0">
                <a:solidFill>
                  <a:srgbClr val="562213"/>
                </a:solidFill>
                <a:latin typeface="Times New Roman"/>
                <a:cs typeface="Times New Roman"/>
              </a:rPr>
              <a:t> </a:t>
            </a:r>
            <a:r>
              <a:rPr lang="ru-RU" sz="3900" spc="-40" dirty="0" smtClean="0">
                <a:solidFill>
                  <a:srgbClr val="562213"/>
                </a:solidFill>
                <a:latin typeface="Times New Roman"/>
                <a:cs typeface="Times New Roman"/>
              </a:rPr>
              <a:t> </a:t>
            </a:r>
            <a:r>
              <a:rPr sz="3900" spc="-5" dirty="0" err="1" smtClean="0">
                <a:solidFill>
                  <a:srgbClr val="562213"/>
                </a:solidFill>
                <a:latin typeface="Times New Roman"/>
                <a:cs typeface="Times New Roman"/>
              </a:rPr>
              <a:t>разработанная</a:t>
            </a:r>
            <a:r>
              <a:rPr sz="3900" spc="-5" dirty="0" smtClean="0">
                <a:solidFill>
                  <a:srgbClr val="562213"/>
                </a:solidFill>
                <a:latin typeface="Times New Roman"/>
                <a:cs typeface="Times New Roman"/>
              </a:rPr>
              <a:t> </a:t>
            </a:r>
            <a:r>
              <a:rPr sz="3900" spc="-5" dirty="0">
                <a:solidFill>
                  <a:srgbClr val="562213"/>
                </a:solidFill>
                <a:latin typeface="Times New Roman"/>
                <a:cs typeface="Times New Roman"/>
              </a:rPr>
              <a:t>на </a:t>
            </a:r>
            <a:r>
              <a:rPr sz="3900" spc="-960" dirty="0">
                <a:solidFill>
                  <a:srgbClr val="562213"/>
                </a:solidFill>
                <a:latin typeface="Times New Roman"/>
                <a:cs typeface="Times New Roman"/>
              </a:rPr>
              <a:t> </a:t>
            </a:r>
            <a:r>
              <a:rPr sz="3900" spc="10" dirty="0">
                <a:solidFill>
                  <a:srgbClr val="562213"/>
                </a:solidFill>
                <a:latin typeface="Times New Roman"/>
                <a:cs typeface="Times New Roman"/>
              </a:rPr>
              <a:t>основе</a:t>
            </a:r>
            <a:r>
              <a:rPr sz="3900" spc="-25" dirty="0">
                <a:solidFill>
                  <a:srgbClr val="562213"/>
                </a:solidFill>
                <a:latin typeface="Times New Roman"/>
                <a:cs typeface="Times New Roman"/>
              </a:rPr>
              <a:t> </a:t>
            </a:r>
            <a:r>
              <a:rPr sz="3900" spc="10" dirty="0">
                <a:solidFill>
                  <a:srgbClr val="562213"/>
                </a:solidFill>
                <a:latin typeface="Times New Roman"/>
                <a:cs typeface="Times New Roman"/>
              </a:rPr>
              <a:t>ФОП</a:t>
            </a:r>
            <a:endParaRPr sz="3900" dirty="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921893" y="247269"/>
            <a:ext cx="8069708" cy="35907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35" algn="ctr">
              <a:lnSpc>
                <a:spcPts val="1310"/>
              </a:lnSpc>
              <a:spcBef>
                <a:spcPts val="100"/>
              </a:spcBef>
            </a:pPr>
            <a:r>
              <a:rPr lang="ru-RU" sz="1100" spc="-5" dirty="0" smtClean="0">
                <a:solidFill>
                  <a:srgbClr val="4F271C"/>
                </a:solidFill>
                <a:latin typeface="Times New Roman"/>
                <a:cs typeface="Times New Roman"/>
              </a:rPr>
              <a:t>Муниципальное общеобразовательное учреждение</a:t>
            </a:r>
          </a:p>
          <a:p>
            <a:pPr marL="635" algn="ctr">
              <a:lnSpc>
                <a:spcPts val="1310"/>
              </a:lnSpc>
              <a:spcBef>
                <a:spcPts val="100"/>
              </a:spcBef>
            </a:pPr>
            <a:r>
              <a:rPr lang="ru-RU" sz="1100" u="sng" spc="-5" dirty="0" smtClean="0">
                <a:solidFill>
                  <a:srgbClr val="4F271C"/>
                </a:solidFill>
                <a:uFill>
                  <a:solidFill>
                    <a:srgbClr val="4F271C"/>
                  </a:solidFill>
                </a:uFill>
                <a:latin typeface="Times New Roman"/>
                <a:cs typeface="Times New Roman"/>
              </a:rPr>
              <a:t>«</a:t>
            </a:r>
            <a:r>
              <a:rPr lang="ru-RU" sz="1100" u="sng" spc="-5" dirty="0" err="1" smtClean="0">
                <a:solidFill>
                  <a:srgbClr val="4F271C"/>
                </a:solidFill>
                <a:uFill>
                  <a:solidFill>
                    <a:srgbClr val="4F271C"/>
                  </a:solidFill>
                </a:uFill>
                <a:latin typeface="Times New Roman"/>
                <a:cs typeface="Times New Roman"/>
              </a:rPr>
              <a:t>Бубинская</a:t>
            </a:r>
            <a:r>
              <a:rPr lang="ru-RU" sz="1100" u="sng" spc="-5" dirty="0" smtClean="0">
                <a:solidFill>
                  <a:srgbClr val="4F271C"/>
                </a:solidFill>
                <a:uFill>
                  <a:solidFill>
                    <a:srgbClr val="4F271C"/>
                  </a:solidFill>
                </a:uFill>
                <a:latin typeface="Times New Roman"/>
                <a:cs typeface="Times New Roman"/>
              </a:rPr>
              <a:t> СОШ»</a:t>
            </a:r>
          </a:p>
        </p:txBody>
      </p:sp>
      <p:sp>
        <p:nvSpPr>
          <p:cNvPr id="23" name="object 23"/>
          <p:cNvSpPr txBox="1"/>
          <p:nvPr/>
        </p:nvSpPr>
        <p:spPr>
          <a:xfrm>
            <a:off x="5965952" y="5101844"/>
            <a:ext cx="2871470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807210" algn="r">
              <a:lnSpc>
                <a:spcPct val="100000"/>
              </a:lnSpc>
              <a:spcBef>
                <a:spcPts val="100"/>
              </a:spcBef>
            </a:pPr>
            <a:r>
              <a:rPr lang="ru-RU" sz="1200" spc="-10" dirty="0" smtClean="0">
                <a:solidFill>
                  <a:srgbClr val="4F271C"/>
                </a:solidFill>
                <a:latin typeface="Times New Roman"/>
                <a:cs typeface="Times New Roman"/>
              </a:rPr>
              <a:t> </a:t>
            </a:r>
            <a:endParaRPr sz="1200" dirty="0">
              <a:latin typeface="Times New Roman"/>
              <a:cs typeface="Times New Roman"/>
            </a:endParaRPr>
          </a:p>
        </p:txBody>
      </p:sp>
      <p:pic>
        <p:nvPicPr>
          <p:cNvPr id="1026" name="Picture 2" descr="C:\Users\User\Documents\ФЛЕШКА ЧУЖАЯ1111111111\логотип ДОУ\ЛОГОТИП.jp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0306" y="796351"/>
            <a:ext cx="1070893" cy="107987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414" y="4953000"/>
            <a:ext cx="1571625" cy="1428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3304" y="3810"/>
              <a:ext cx="819785" cy="819150"/>
            </a:xfrm>
            <a:custGeom>
              <a:avLst/>
              <a:gdLst/>
              <a:ahLst/>
              <a:cxnLst/>
              <a:rect l="l" t="t" r="r" b="b"/>
              <a:pathLst>
                <a:path w="819785" h="819150">
                  <a:moveTo>
                    <a:pt x="819655" y="0"/>
                  </a:moveTo>
                  <a:lnTo>
                    <a:pt x="505" y="0"/>
                  </a:lnTo>
                  <a:lnTo>
                    <a:pt x="0" y="819150"/>
                  </a:lnTo>
                  <a:lnTo>
                    <a:pt x="48635" y="817759"/>
                  </a:lnTo>
                  <a:lnTo>
                    <a:pt x="96034" y="813638"/>
                  </a:lnTo>
                  <a:lnTo>
                    <a:pt x="142623" y="806864"/>
                  </a:lnTo>
                  <a:lnTo>
                    <a:pt x="188327" y="797514"/>
                  </a:lnTo>
                  <a:lnTo>
                    <a:pt x="233067" y="785664"/>
                  </a:lnTo>
                  <a:lnTo>
                    <a:pt x="276768" y="771391"/>
                  </a:lnTo>
                  <a:lnTo>
                    <a:pt x="319353" y="754772"/>
                  </a:lnTo>
                  <a:lnTo>
                    <a:pt x="360744" y="735885"/>
                  </a:lnTo>
                  <a:lnTo>
                    <a:pt x="400865" y="714805"/>
                  </a:lnTo>
                  <a:lnTo>
                    <a:pt x="439639" y="691610"/>
                  </a:lnTo>
                  <a:lnTo>
                    <a:pt x="476990" y="666377"/>
                  </a:lnTo>
                  <a:lnTo>
                    <a:pt x="512839" y="639182"/>
                  </a:lnTo>
                  <a:lnTo>
                    <a:pt x="547112" y="610102"/>
                  </a:lnTo>
                  <a:lnTo>
                    <a:pt x="579729" y="579215"/>
                  </a:lnTo>
                  <a:lnTo>
                    <a:pt x="610616" y="546596"/>
                  </a:lnTo>
                  <a:lnTo>
                    <a:pt x="639695" y="512323"/>
                  </a:lnTo>
                  <a:lnTo>
                    <a:pt x="666889" y="476473"/>
                  </a:lnTo>
                  <a:lnTo>
                    <a:pt x="692122" y="439123"/>
                  </a:lnTo>
                  <a:lnTo>
                    <a:pt x="715316" y="400349"/>
                  </a:lnTo>
                  <a:lnTo>
                    <a:pt x="736395" y="360228"/>
                  </a:lnTo>
                  <a:lnTo>
                    <a:pt x="755281" y="318837"/>
                  </a:lnTo>
                  <a:lnTo>
                    <a:pt x="771899" y="276253"/>
                  </a:lnTo>
                  <a:lnTo>
                    <a:pt x="786171" y="232553"/>
                  </a:lnTo>
                  <a:lnTo>
                    <a:pt x="798020" y="187814"/>
                  </a:lnTo>
                  <a:lnTo>
                    <a:pt x="807370" y="142112"/>
                  </a:lnTo>
                  <a:lnTo>
                    <a:pt x="814144" y="95524"/>
                  </a:lnTo>
                  <a:lnTo>
                    <a:pt x="818264" y="48128"/>
                  </a:lnTo>
                  <a:lnTo>
                    <a:pt x="819655" y="0"/>
                  </a:lnTo>
                  <a:close/>
                </a:path>
              </a:pathLst>
            </a:custGeom>
            <a:solidFill>
              <a:srgbClr val="FDF9F4">
                <a:alpha val="32940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3304" y="3810"/>
              <a:ext cx="819785" cy="819150"/>
            </a:xfrm>
            <a:custGeom>
              <a:avLst/>
              <a:gdLst/>
              <a:ahLst/>
              <a:cxnLst/>
              <a:rect l="l" t="t" r="r" b="b"/>
              <a:pathLst>
                <a:path w="819785" h="819150">
                  <a:moveTo>
                    <a:pt x="819655" y="0"/>
                  </a:moveTo>
                  <a:lnTo>
                    <a:pt x="818264" y="48128"/>
                  </a:lnTo>
                  <a:lnTo>
                    <a:pt x="814144" y="95524"/>
                  </a:lnTo>
                  <a:lnTo>
                    <a:pt x="807370" y="142112"/>
                  </a:lnTo>
                  <a:lnTo>
                    <a:pt x="798020" y="187814"/>
                  </a:lnTo>
                  <a:lnTo>
                    <a:pt x="786171" y="232553"/>
                  </a:lnTo>
                  <a:lnTo>
                    <a:pt x="771899" y="276253"/>
                  </a:lnTo>
                  <a:lnTo>
                    <a:pt x="755281" y="318837"/>
                  </a:lnTo>
                  <a:lnTo>
                    <a:pt x="736395" y="360228"/>
                  </a:lnTo>
                  <a:lnTo>
                    <a:pt x="715316" y="400349"/>
                  </a:lnTo>
                  <a:lnTo>
                    <a:pt x="692122" y="439123"/>
                  </a:lnTo>
                  <a:lnTo>
                    <a:pt x="666889" y="476473"/>
                  </a:lnTo>
                  <a:lnTo>
                    <a:pt x="639695" y="512323"/>
                  </a:lnTo>
                  <a:lnTo>
                    <a:pt x="610616" y="546596"/>
                  </a:lnTo>
                  <a:lnTo>
                    <a:pt x="579729" y="579215"/>
                  </a:lnTo>
                  <a:lnTo>
                    <a:pt x="547112" y="610102"/>
                  </a:lnTo>
                  <a:lnTo>
                    <a:pt x="512839" y="639182"/>
                  </a:lnTo>
                  <a:lnTo>
                    <a:pt x="476990" y="666377"/>
                  </a:lnTo>
                  <a:lnTo>
                    <a:pt x="439639" y="691610"/>
                  </a:lnTo>
                  <a:lnTo>
                    <a:pt x="400865" y="714805"/>
                  </a:lnTo>
                  <a:lnTo>
                    <a:pt x="360744" y="735885"/>
                  </a:lnTo>
                  <a:lnTo>
                    <a:pt x="319353" y="754772"/>
                  </a:lnTo>
                  <a:lnTo>
                    <a:pt x="276768" y="771391"/>
                  </a:lnTo>
                  <a:lnTo>
                    <a:pt x="233067" y="785664"/>
                  </a:lnTo>
                  <a:lnTo>
                    <a:pt x="188327" y="797514"/>
                  </a:lnTo>
                  <a:lnTo>
                    <a:pt x="142623" y="806864"/>
                  </a:lnTo>
                  <a:lnTo>
                    <a:pt x="96034" y="813638"/>
                  </a:lnTo>
                  <a:lnTo>
                    <a:pt x="48635" y="817759"/>
                  </a:lnTo>
                  <a:lnTo>
                    <a:pt x="505" y="819150"/>
                  </a:lnTo>
                  <a:lnTo>
                    <a:pt x="336" y="819150"/>
                  </a:lnTo>
                  <a:lnTo>
                    <a:pt x="168" y="819150"/>
                  </a:lnTo>
                  <a:lnTo>
                    <a:pt x="0" y="819150"/>
                  </a:lnTo>
                  <a:lnTo>
                    <a:pt x="505" y="0"/>
                  </a:lnTo>
                  <a:lnTo>
                    <a:pt x="819655" y="0"/>
                  </a:lnTo>
                  <a:close/>
                </a:path>
              </a:pathLst>
            </a:custGeom>
            <a:ln w="3175">
              <a:solidFill>
                <a:srgbClr val="D2C39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28015" y="6095"/>
              <a:ext cx="1782318" cy="1782317"/>
            </a:xfrm>
            <a:prstGeom prst="rect">
              <a:avLst/>
            </a:prstGeom>
          </p:spPr>
        </p:pic>
        <p:sp>
          <p:nvSpPr>
            <p:cNvPr id="7" name="object 7"/>
            <p:cNvSpPr/>
            <p:nvPr/>
          </p:nvSpPr>
          <p:spPr>
            <a:xfrm>
              <a:off x="169163" y="21335"/>
              <a:ext cx="1702435" cy="1702435"/>
            </a:xfrm>
            <a:custGeom>
              <a:avLst/>
              <a:gdLst/>
              <a:ahLst/>
              <a:cxnLst/>
              <a:rect l="l" t="t" r="r" b="b"/>
              <a:pathLst>
                <a:path w="1702435" h="1702435">
                  <a:moveTo>
                    <a:pt x="0" y="851154"/>
                  </a:moveTo>
                  <a:lnTo>
                    <a:pt x="1347" y="802859"/>
                  </a:lnTo>
                  <a:lnTo>
                    <a:pt x="5341" y="755271"/>
                  </a:lnTo>
                  <a:lnTo>
                    <a:pt x="11910" y="708461"/>
                  </a:lnTo>
                  <a:lnTo>
                    <a:pt x="20983" y="662500"/>
                  </a:lnTo>
                  <a:lnTo>
                    <a:pt x="32487" y="617462"/>
                  </a:lnTo>
                  <a:lnTo>
                    <a:pt x="46350" y="573417"/>
                  </a:lnTo>
                  <a:lnTo>
                    <a:pt x="62501" y="530438"/>
                  </a:lnTo>
                  <a:lnTo>
                    <a:pt x="80868" y="488596"/>
                  </a:lnTo>
                  <a:lnTo>
                    <a:pt x="101378" y="447964"/>
                  </a:lnTo>
                  <a:lnTo>
                    <a:pt x="123961" y="408613"/>
                  </a:lnTo>
                  <a:lnTo>
                    <a:pt x="148543" y="370615"/>
                  </a:lnTo>
                  <a:lnTo>
                    <a:pt x="175055" y="334042"/>
                  </a:lnTo>
                  <a:lnTo>
                    <a:pt x="203422" y="298966"/>
                  </a:lnTo>
                  <a:lnTo>
                    <a:pt x="233574" y="265459"/>
                  </a:lnTo>
                  <a:lnTo>
                    <a:pt x="265439" y="233593"/>
                  </a:lnTo>
                  <a:lnTo>
                    <a:pt x="298945" y="203439"/>
                  </a:lnTo>
                  <a:lnTo>
                    <a:pt x="334020" y="175070"/>
                  </a:lnTo>
                  <a:lnTo>
                    <a:pt x="370593" y="148557"/>
                  </a:lnTo>
                  <a:lnTo>
                    <a:pt x="408590" y="123973"/>
                  </a:lnTo>
                  <a:lnTo>
                    <a:pt x="447941" y="101388"/>
                  </a:lnTo>
                  <a:lnTo>
                    <a:pt x="488574" y="80876"/>
                  </a:lnTo>
                  <a:lnTo>
                    <a:pt x="530417" y="62508"/>
                  </a:lnTo>
                  <a:lnTo>
                    <a:pt x="573397" y="46355"/>
                  </a:lnTo>
                  <a:lnTo>
                    <a:pt x="617444" y="32490"/>
                  </a:lnTo>
                  <a:lnTo>
                    <a:pt x="662485" y="20985"/>
                  </a:lnTo>
                  <a:lnTo>
                    <a:pt x="708448" y="11912"/>
                  </a:lnTo>
                  <a:lnTo>
                    <a:pt x="755262" y="5342"/>
                  </a:lnTo>
                  <a:lnTo>
                    <a:pt x="802854" y="1347"/>
                  </a:lnTo>
                  <a:lnTo>
                    <a:pt x="851154" y="0"/>
                  </a:lnTo>
                  <a:lnTo>
                    <a:pt x="899448" y="1347"/>
                  </a:lnTo>
                  <a:lnTo>
                    <a:pt x="947036" y="5342"/>
                  </a:lnTo>
                  <a:lnTo>
                    <a:pt x="993846" y="11912"/>
                  </a:lnTo>
                  <a:lnTo>
                    <a:pt x="1039807" y="20985"/>
                  </a:lnTo>
                  <a:lnTo>
                    <a:pt x="1084845" y="32490"/>
                  </a:lnTo>
                  <a:lnTo>
                    <a:pt x="1128890" y="46355"/>
                  </a:lnTo>
                  <a:lnTo>
                    <a:pt x="1171869" y="62508"/>
                  </a:lnTo>
                  <a:lnTo>
                    <a:pt x="1213711" y="80876"/>
                  </a:lnTo>
                  <a:lnTo>
                    <a:pt x="1254343" y="101388"/>
                  </a:lnTo>
                  <a:lnTo>
                    <a:pt x="1293694" y="123973"/>
                  </a:lnTo>
                  <a:lnTo>
                    <a:pt x="1331692" y="148557"/>
                  </a:lnTo>
                  <a:lnTo>
                    <a:pt x="1368265" y="175070"/>
                  </a:lnTo>
                  <a:lnTo>
                    <a:pt x="1403341" y="203439"/>
                  </a:lnTo>
                  <a:lnTo>
                    <a:pt x="1436848" y="233593"/>
                  </a:lnTo>
                  <a:lnTo>
                    <a:pt x="1468714" y="265459"/>
                  </a:lnTo>
                  <a:lnTo>
                    <a:pt x="1498868" y="298966"/>
                  </a:lnTo>
                  <a:lnTo>
                    <a:pt x="1527237" y="334042"/>
                  </a:lnTo>
                  <a:lnTo>
                    <a:pt x="1553750" y="370615"/>
                  </a:lnTo>
                  <a:lnTo>
                    <a:pt x="1578334" y="408613"/>
                  </a:lnTo>
                  <a:lnTo>
                    <a:pt x="1600919" y="447964"/>
                  </a:lnTo>
                  <a:lnTo>
                    <a:pt x="1621431" y="488596"/>
                  </a:lnTo>
                  <a:lnTo>
                    <a:pt x="1639799" y="530438"/>
                  </a:lnTo>
                  <a:lnTo>
                    <a:pt x="1655952" y="573417"/>
                  </a:lnTo>
                  <a:lnTo>
                    <a:pt x="1669817" y="617462"/>
                  </a:lnTo>
                  <a:lnTo>
                    <a:pt x="1681322" y="662500"/>
                  </a:lnTo>
                  <a:lnTo>
                    <a:pt x="1690395" y="708461"/>
                  </a:lnTo>
                  <a:lnTo>
                    <a:pt x="1696965" y="755271"/>
                  </a:lnTo>
                  <a:lnTo>
                    <a:pt x="1700960" y="802859"/>
                  </a:lnTo>
                  <a:lnTo>
                    <a:pt x="1702308" y="851154"/>
                  </a:lnTo>
                  <a:lnTo>
                    <a:pt x="1700960" y="899448"/>
                  </a:lnTo>
                  <a:lnTo>
                    <a:pt x="1696965" y="947036"/>
                  </a:lnTo>
                  <a:lnTo>
                    <a:pt x="1690395" y="993846"/>
                  </a:lnTo>
                  <a:lnTo>
                    <a:pt x="1681322" y="1039807"/>
                  </a:lnTo>
                  <a:lnTo>
                    <a:pt x="1669817" y="1084845"/>
                  </a:lnTo>
                  <a:lnTo>
                    <a:pt x="1655952" y="1128890"/>
                  </a:lnTo>
                  <a:lnTo>
                    <a:pt x="1639799" y="1171869"/>
                  </a:lnTo>
                  <a:lnTo>
                    <a:pt x="1621431" y="1213711"/>
                  </a:lnTo>
                  <a:lnTo>
                    <a:pt x="1600919" y="1254343"/>
                  </a:lnTo>
                  <a:lnTo>
                    <a:pt x="1578334" y="1293694"/>
                  </a:lnTo>
                  <a:lnTo>
                    <a:pt x="1553750" y="1331692"/>
                  </a:lnTo>
                  <a:lnTo>
                    <a:pt x="1527237" y="1368265"/>
                  </a:lnTo>
                  <a:lnTo>
                    <a:pt x="1498868" y="1403341"/>
                  </a:lnTo>
                  <a:lnTo>
                    <a:pt x="1468714" y="1436848"/>
                  </a:lnTo>
                  <a:lnTo>
                    <a:pt x="1436848" y="1468714"/>
                  </a:lnTo>
                  <a:lnTo>
                    <a:pt x="1403341" y="1498868"/>
                  </a:lnTo>
                  <a:lnTo>
                    <a:pt x="1368265" y="1527237"/>
                  </a:lnTo>
                  <a:lnTo>
                    <a:pt x="1331692" y="1553750"/>
                  </a:lnTo>
                  <a:lnTo>
                    <a:pt x="1293694" y="1578334"/>
                  </a:lnTo>
                  <a:lnTo>
                    <a:pt x="1254343" y="1600919"/>
                  </a:lnTo>
                  <a:lnTo>
                    <a:pt x="1213711" y="1621431"/>
                  </a:lnTo>
                  <a:lnTo>
                    <a:pt x="1171869" y="1639799"/>
                  </a:lnTo>
                  <a:lnTo>
                    <a:pt x="1128890" y="1655952"/>
                  </a:lnTo>
                  <a:lnTo>
                    <a:pt x="1084845" y="1669817"/>
                  </a:lnTo>
                  <a:lnTo>
                    <a:pt x="1039807" y="1681322"/>
                  </a:lnTo>
                  <a:lnTo>
                    <a:pt x="993846" y="1690395"/>
                  </a:lnTo>
                  <a:lnTo>
                    <a:pt x="947036" y="1696965"/>
                  </a:lnTo>
                  <a:lnTo>
                    <a:pt x="899448" y="1700960"/>
                  </a:lnTo>
                  <a:lnTo>
                    <a:pt x="851154" y="1702308"/>
                  </a:lnTo>
                  <a:lnTo>
                    <a:pt x="802854" y="1700960"/>
                  </a:lnTo>
                  <a:lnTo>
                    <a:pt x="755262" y="1696965"/>
                  </a:lnTo>
                  <a:lnTo>
                    <a:pt x="708448" y="1690395"/>
                  </a:lnTo>
                  <a:lnTo>
                    <a:pt x="662485" y="1681322"/>
                  </a:lnTo>
                  <a:lnTo>
                    <a:pt x="617444" y="1669817"/>
                  </a:lnTo>
                  <a:lnTo>
                    <a:pt x="573397" y="1655952"/>
                  </a:lnTo>
                  <a:lnTo>
                    <a:pt x="530417" y="1639799"/>
                  </a:lnTo>
                  <a:lnTo>
                    <a:pt x="488574" y="1621431"/>
                  </a:lnTo>
                  <a:lnTo>
                    <a:pt x="447941" y="1600919"/>
                  </a:lnTo>
                  <a:lnTo>
                    <a:pt x="408590" y="1578334"/>
                  </a:lnTo>
                  <a:lnTo>
                    <a:pt x="370593" y="1553750"/>
                  </a:lnTo>
                  <a:lnTo>
                    <a:pt x="334020" y="1527237"/>
                  </a:lnTo>
                  <a:lnTo>
                    <a:pt x="298945" y="1498868"/>
                  </a:lnTo>
                  <a:lnTo>
                    <a:pt x="265439" y="1468714"/>
                  </a:lnTo>
                  <a:lnTo>
                    <a:pt x="233574" y="1436848"/>
                  </a:lnTo>
                  <a:lnTo>
                    <a:pt x="203422" y="1403341"/>
                  </a:lnTo>
                  <a:lnTo>
                    <a:pt x="175055" y="1368265"/>
                  </a:lnTo>
                  <a:lnTo>
                    <a:pt x="148543" y="1331692"/>
                  </a:lnTo>
                  <a:lnTo>
                    <a:pt x="123961" y="1293694"/>
                  </a:lnTo>
                  <a:lnTo>
                    <a:pt x="101378" y="1254343"/>
                  </a:lnTo>
                  <a:lnTo>
                    <a:pt x="80868" y="1213711"/>
                  </a:lnTo>
                  <a:lnTo>
                    <a:pt x="62501" y="1171869"/>
                  </a:lnTo>
                  <a:lnTo>
                    <a:pt x="46350" y="1128890"/>
                  </a:lnTo>
                  <a:lnTo>
                    <a:pt x="32487" y="1084845"/>
                  </a:lnTo>
                  <a:lnTo>
                    <a:pt x="20983" y="1039807"/>
                  </a:lnTo>
                  <a:lnTo>
                    <a:pt x="11910" y="993846"/>
                  </a:lnTo>
                  <a:lnTo>
                    <a:pt x="5341" y="947036"/>
                  </a:lnTo>
                  <a:lnTo>
                    <a:pt x="1347" y="899448"/>
                  </a:lnTo>
                  <a:lnTo>
                    <a:pt x="0" y="851154"/>
                  </a:lnTo>
                  <a:close/>
                </a:path>
              </a:pathLst>
            </a:custGeom>
            <a:ln w="27432">
              <a:solidFill>
                <a:srgbClr val="FFF6D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" name="object 8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72212" y="1045463"/>
              <a:ext cx="1152906" cy="1148334"/>
            </a:xfrm>
            <a:prstGeom prst="rect">
              <a:avLst/>
            </a:prstGeom>
          </p:spPr>
        </p:pic>
        <p:pic>
          <p:nvPicPr>
            <p:cNvPr id="9" name="object 9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87319" y="1050633"/>
              <a:ext cx="1116813" cy="1111476"/>
            </a:xfrm>
            <a:prstGeom prst="rect">
              <a:avLst/>
            </a:prstGeom>
          </p:spPr>
        </p:pic>
        <p:sp>
          <p:nvSpPr>
            <p:cNvPr id="10" name="object 10"/>
            <p:cNvSpPr/>
            <p:nvPr/>
          </p:nvSpPr>
          <p:spPr>
            <a:xfrm>
              <a:off x="187319" y="1050633"/>
              <a:ext cx="1116965" cy="1111885"/>
            </a:xfrm>
            <a:custGeom>
              <a:avLst/>
              <a:gdLst/>
              <a:ahLst/>
              <a:cxnLst/>
              <a:rect l="l" t="t" r="r" b="b"/>
              <a:pathLst>
                <a:path w="1116965" h="1111885">
                  <a:moveTo>
                    <a:pt x="118496" y="204634"/>
                  </a:moveTo>
                  <a:lnTo>
                    <a:pt x="149785" y="168741"/>
                  </a:lnTo>
                  <a:lnTo>
                    <a:pt x="183515" y="136234"/>
                  </a:lnTo>
                  <a:lnTo>
                    <a:pt x="219451" y="107137"/>
                  </a:lnTo>
                  <a:lnTo>
                    <a:pt x="257356" y="81474"/>
                  </a:lnTo>
                  <a:lnTo>
                    <a:pt x="296996" y="59270"/>
                  </a:lnTo>
                  <a:lnTo>
                    <a:pt x="338135" y="40547"/>
                  </a:lnTo>
                  <a:lnTo>
                    <a:pt x="380538" y="25331"/>
                  </a:lnTo>
                  <a:lnTo>
                    <a:pt x="423971" y="13644"/>
                  </a:lnTo>
                  <a:lnTo>
                    <a:pt x="468196" y="5510"/>
                  </a:lnTo>
                  <a:lnTo>
                    <a:pt x="512980" y="954"/>
                  </a:lnTo>
                  <a:lnTo>
                    <a:pt x="558087" y="0"/>
                  </a:lnTo>
                  <a:lnTo>
                    <a:pt x="603281" y="2670"/>
                  </a:lnTo>
                  <a:lnTo>
                    <a:pt x="648327" y="8990"/>
                  </a:lnTo>
                  <a:lnTo>
                    <a:pt x="692991" y="18983"/>
                  </a:lnTo>
                  <a:lnTo>
                    <a:pt x="737036" y="32672"/>
                  </a:lnTo>
                  <a:lnTo>
                    <a:pt x="780227" y="50083"/>
                  </a:lnTo>
                  <a:lnTo>
                    <a:pt x="822330" y="71238"/>
                  </a:lnTo>
                  <a:lnTo>
                    <a:pt x="863108" y="96162"/>
                  </a:lnTo>
                  <a:lnTo>
                    <a:pt x="902327" y="124878"/>
                  </a:lnTo>
                  <a:lnTo>
                    <a:pt x="939023" y="156757"/>
                  </a:lnTo>
                  <a:lnTo>
                    <a:pt x="972365" y="190998"/>
                  </a:lnTo>
                  <a:lnTo>
                    <a:pt x="1002325" y="227366"/>
                  </a:lnTo>
                  <a:lnTo>
                    <a:pt x="1028874" y="265625"/>
                  </a:lnTo>
                  <a:lnTo>
                    <a:pt x="1051985" y="305541"/>
                  </a:lnTo>
                  <a:lnTo>
                    <a:pt x="1071626" y="346879"/>
                  </a:lnTo>
                  <a:lnTo>
                    <a:pt x="1087772" y="389404"/>
                  </a:lnTo>
                  <a:lnTo>
                    <a:pt x="1100392" y="432881"/>
                  </a:lnTo>
                  <a:lnTo>
                    <a:pt x="1109458" y="477076"/>
                  </a:lnTo>
                  <a:lnTo>
                    <a:pt x="1114941" y="521754"/>
                  </a:lnTo>
                  <a:lnTo>
                    <a:pt x="1116813" y="566679"/>
                  </a:lnTo>
                  <a:lnTo>
                    <a:pt x="1115044" y="611617"/>
                  </a:lnTo>
                  <a:lnTo>
                    <a:pt x="1109608" y="656333"/>
                  </a:lnTo>
                  <a:lnTo>
                    <a:pt x="1100473" y="700593"/>
                  </a:lnTo>
                  <a:lnTo>
                    <a:pt x="1087613" y="744160"/>
                  </a:lnTo>
                  <a:lnTo>
                    <a:pt x="1070998" y="786801"/>
                  </a:lnTo>
                  <a:lnTo>
                    <a:pt x="1050600" y="828281"/>
                  </a:lnTo>
                  <a:lnTo>
                    <a:pt x="1026390" y="868365"/>
                  </a:lnTo>
                  <a:lnTo>
                    <a:pt x="998339" y="906817"/>
                  </a:lnTo>
                  <a:lnTo>
                    <a:pt x="967050" y="942710"/>
                  </a:lnTo>
                  <a:lnTo>
                    <a:pt x="933320" y="975218"/>
                  </a:lnTo>
                  <a:lnTo>
                    <a:pt x="897385" y="1004315"/>
                  </a:lnTo>
                  <a:lnTo>
                    <a:pt x="859481" y="1029978"/>
                  </a:lnTo>
                  <a:lnTo>
                    <a:pt x="819841" y="1052184"/>
                  </a:lnTo>
                  <a:lnTo>
                    <a:pt x="778703" y="1070908"/>
                  </a:lnTo>
                  <a:lnTo>
                    <a:pt x="736300" y="1086127"/>
                  </a:lnTo>
                  <a:lnTo>
                    <a:pt x="692869" y="1097817"/>
                  </a:lnTo>
                  <a:lnTo>
                    <a:pt x="648644" y="1105954"/>
                  </a:lnTo>
                  <a:lnTo>
                    <a:pt x="603860" y="1110515"/>
                  </a:lnTo>
                  <a:lnTo>
                    <a:pt x="558754" y="1111476"/>
                  </a:lnTo>
                  <a:lnTo>
                    <a:pt x="513560" y="1108813"/>
                  </a:lnTo>
                  <a:lnTo>
                    <a:pt x="468514" y="1102502"/>
                  </a:lnTo>
                  <a:lnTo>
                    <a:pt x="423850" y="1092519"/>
                  </a:lnTo>
                  <a:lnTo>
                    <a:pt x="379804" y="1078841"/>
                  </a:lnTo>
                  <a:lnTo>
                    <a:pt x="336612" y="1061444"/>
                  </a:lnTo>
                  <a:lnTo>
                    <a:pt x="294508" y="1040304"/>
                  </a:lnTo>
                  <a:lnTo>
                    <a:pt x="253729" y="1015397"/>
                  </a:lnTo>
                  <a:lnTo>
                    <a:pt x="214508" y="986700"/>
                  </a:lnTo>
                  <a:lnTo>
                    <a:pt x="177812" y="954821"/>
                  </a:lnTo>
                  <a:lnTo>
                    <a:pt x="144469" y="920580"/>
                  </a:lnTo>
                  <a:lnTo>
                    <a:pt x="114507" y="884212"/>
                  </a:lnTo>
                  <a:lnTo>
                    <a:pt x="87955" y="845952"/>
                  </a:lnTo>
                  <a:lnTo>
                    <a:pt x="64842" y="806035"/>
                  </a:lnTo>
                  <a:lnTo>
                    <a:pt x="45198" y="764695"/>
                  </a:lnTo>
                  <a:lnTo>
                    <a:pt x="29049" y="722168"/>
                  </a:lnTo>
                  <a:lnTo>
                    <a:pt x="16427" y="678687"/>
                  </a:lnTo>
                  <a:lnTo>
                    <a:pt x="7358" y="634488"/>
                  </a:lnTo>
                  <a:lnTo>
                    <a:pt x="1873" y="589806"/>
                  </a:lnTo>
                  <a:lnTo>
                    <a:pt x="0" y="544874"/>
                  </a:lnTo>
                  <a:lnTo>
                    <a:pt x="1767" y="499929"/>
                  </a:lnTo>
                  <a:lnTo>
                    <a:pt x="7203" y="455204"/>
                  </a:lnTo>
                  <a:lnTo>
                    <a:pt x="16338" y="410935"/>
                  </a:lnTo>
                  <a:lnTo>
                    <a:pt x="29200" y="367355"/>
                  </a:lnTo>
                  <a:lnTo>
                    <a:pt x="45818" y="324701"/>
                  </a:lnTo>
                  <a:lnTo>
                    <a:pt x="66221" y="283206"/>
                  </a:lnTo>
                  <a:lnTo>
                    <a:pt x="90437" y="243105"/>
                  </a:lnTo>
                  <a:lnTo>
                    <a:pt x="118496" y="204634"/>
                  </a:lnTo>
                </a:path>
                <a:path w="1116965" h="1111885">
                  <a:moveTo>
                    <a:pt x="220477" y="286041"/>
                  </a:moveTo>
                  <a:lnTo>
                    <a:pt x="193856" y="323455"/>
                  </a:lnTo>
                  <a:lnTo>
                    <a:pt x="171955" y="362810"/>
                  </a:lnTo>
                  <a:lnTo>
                    <a:pt x="154729" y="403741"/>
                  </a:lnTo>
                  <a:lnTo>
                    <a:pt x="142131" y="445881"/>
                  </a:lnTo>
                  <a:lnTo>
                    <a:pt x="134116" y="488865"/>
                  </a:lnTo>
                  <a:lnTo>
                    <a:pt x="130638" y="532328"/>
                  </a:lnTo>
                  <a:lnTo>
                    <a:pt x="131651" y="575903"/>
                  </a:lnTo>
                  <a:lnTo>
                    <a:pt x="137108" y="619227"/>
                  </a:lnTo>
                  <a:lnTo>
                    <a:pt x="146964" y="661933"/>
                  </a:lnTo>
                  <a:lnTo>
                    <a:pt x="161173" y="703655"/>
                  </a:lnTo>
                  <a:lnTo>
                    <a:pt x="179689" y="744028"/>
                  </a:lnTo>
                  <a:lnTo>
                    <a:pt x="202465" y="782686"/>
                  </a:lnTo>
                  <a:lnTo>
                    <a:pt x="229457" y="819265"/>
                  </a:lnTo>
                  <a:lnTo>
                    <a:pt x="260618" y="853397"/>
                  </a:lnTo>
                  <a:lnTo>
                    <a:pt x="295902" y="884719"/>
                  </a:lnTo>
                  <a:lnTo>
                    <a:pt x="334265" y="912179"/>
                  </a:lnTo>
                  <a:lnTo>
                    <a:pt x="374453" y="934995"/>
                  </a:lnTo>
                  <a:lnTo>
                    <a:pt x="416101" y="953204"/>
                  </a:lnTo>
                  <a:lnTo>
                    <a:pt x="458841" y="966841"/>
                  </a:lnTo>
                  <a:lnTo>
                    <a:pt x="502308" y="975943"/>
                  </a:lnTo>
                  <a:lnTo>
                    <a:pt x="546136" y="980546"/>
                  </a:lnTo>
                  <a:lnTo>
                    <a:pt x="589957" y="980687"/>
                  </a:lnTo>
                  <a:lnTo>
                    <a:pt x="633406" y="976403"/>
                  </a:lnTo>
                  <a:lnTo>
                    <a:pt x="676117" y="967728"/>
                  </a:lnTo>
                  <a:lnTo>
                    <a:pt x="717723" y="954701"/>
                  </a:lnTo>
                  <a:lnTo>
                    <a:pt x="757858" y="937356"/>
                  </a:lnTo>
                  <a:lnTo>
                    <a:pt x="796155" y="915731"/>
                  </a:lnTo>
                  <a:lnTo>
                    <a:pt x="832248" y="889862"/>
                  </a:lnTo>
                  <a:lnTo>
                    <a:pt x="865771" y="859785"/>
                  </a:lnTo>
                  <a:lnTo>
                    <a:pt x="896358" y="825537"/>
                  </a:lnTo>
                  <a:lnTo>
                    <a:pt x="922982" y="788101"/>
                  </a:lnTo>
                  <a:lnTo>
                    <a:pt x="944884" y="748730"/>
                  </a:lnTo>
                  <a:lnTo>
                    <a:pt x="962111" y="707789"/>
                  </a:lnTo>
                  <a:lnTo>
                    <a:pt x="974709" y="665643"/>
                  </a:lnTo>
                  <a:lnTo>
                    <a:pt x="982725" y="622657"/>
                  </a:lnTo>
                  <a:lnTo>
                    <a:pt x="986203" y="579196"/>
                  </a:lnTo>
                  <a:lnTo>
                    <a:pt x="985191" y="535624"/>
                  </a:lnTo>
                  <a:lnTo>
                    <a:pt x="979734" y="492307"/>
                  </a:lnTo>
                  <a:lnTo>
                    <a:pt x="969878" y="449609"/>
                  </a:lnTo>
                  <a:lnTo>
                    <a:pt x="955669" y="407895"/>
                  </a:lnTo>
                  <a:lnTo>
                    <a:pt x="937154" y="367530"/>
                  </a:lnTo>
                  <a:lnTo>
                    <a:pt x="914378" y="328880"/>
                  </a:lnTo>
                  <a:lnTo>
                    <a:pt x="887387" y="292308"/>
                  </a:lnTo>
                  <a:lnTo>
                    <a:pt x="856228" y="258179"/>
                  </a:lnTo>
                  <a:lnTo>
                    <a:pt x="820946" y="226859"/>
                  </a:lnTo>
                  <a:lnTo>
                    <a:pt x="782581" y="199399"/>
                  </a:lnTo>
                  <a:lnTo>
                    <a:pt x="742390" y="176583"/>
                  </a:lnTo>
                  <a:lnTo>
                    <a:pt x="700741" y="158375"/>
                  </a:lnTo>
                  <a:lnTo>
                    <a:pt x="657999" y="144737"/>
                  </a:lnTo>
                  <a:lnTo>
                    <a:pt x="614531" y="135635"/>
                  </a:lnTo>
                  <a:lnTo>
                    <a:pt x="570702" y="131032"/>
                  </a:lnTo>
                  <a:lnTo>
                    <a:pt x="526880" y="130891"/>
                  </a:lnTo>
                  <a:lnTo>
                    <a:pt x="483430" y="135175"/>
                  </a:lnTo>
                  <a:lnTo>
                    <a:pt x="440719" y="143850"/>
                  </a:lnTo>
                  <a:lnTo>
                    <a:pt x="399113" y="156877"/>
                  </a:lnTo>
                  <a:lnTo>
                    <a:pt x="358978" y="174222"/>
                  </a:lnTo>
                  <a:lnTo>
                    <a:pt x="320681" y="195847"/>
                  </a:lnTo>
                  <a:lnTo>
                    <a:pt x="284587" y="221716"/>
                  </a:lnTo>
                  <a:lnTo>
                    <a:pt x="251064" y="251793"/>
                  </a:lnTo>
                  <a:lnTo>
                    <a:pt x="220477" y="286041"/>
                  </a:lnTo>
                </a:path>
              </a:pathLst>
            </a:custGeom>
            <a:ln w="7349">
              <a:solidFill>
                <a:srgbClr val="C6B79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1013460" y="0"/>
              <a:ext cx="8130540" cy="6858000"/>
            </a:xfrm>
            <a:custGeom>
              <a:avLst/>
              <a:gdLst/>
              <a:ahLst/>
              <a:cxnLst/>
              <a:rect l="l" t="t" r="r" b="b"/>
              <a:pathLst>
                <a:path w="8130540" h="6858000">
                  <a:moveTo>
                    <a:pt x="8130540" y="0"/>
                  </a:moveTo>
                  <a:lnTo>
                    <a:pt x="0" y="0"/>
                  </a:lnTo>
                  <a:lnTo>
                    <a:pt x="0" y="6858000"/>
                  </a:lnTo>
                  <a:lnTo>
                    <a:pt x="8130540" y="6858000"/>
                  </a:lnTo>
                  <a:lnTo>
                    <a:pt x="813054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2" name="object 12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935736" y="0"/>
              <a:ext cx="150875" cy="6857996"/>
            </a:xfrm>
            <a:prstGeom prst="rect">
              <a:avLst/>
            </a:prstGeom>
          </p:spPr>
        </p:pic>
        <p:sp>
          <p:nvSpPr>
            <p:cNvPr id="13" name="object 13"/>
            <p:cNvSpPr/>
            <p:nvPr/>
          </p:nvSpPr>
          <p:spPr>
            <a:xfrm>
              <a:off x="1014983" y="0"/>
              <a:ext cx="73660" cy="6858000"/>
            </a:xfrm>
            <a:custGeom>
              <a:avLst/>
              <a:gdLst/>
              <a:ahLst/>
              <a:cxnLst/>
              <a:rect l="l" t="t" r="r" b="b"/>
              <a:pathLst>
                <a:path w="73659" h="6858000">
                  <a:moveTo>
                    <a:pt x="73152" y="0"/>
                  </a:moveTo>
                  <a:lnTo>
                    <a:pt x="0" y="0"/>
                  </a:lnTo>
                  <a:lnTo>
                    <a:pt x="0" y="6858000"/>
                  </a:lnTo>
                  <a:lnTo>
                    <a:pt x="73152" y="6858000"/>
                  </a:lnTo>
                  <a:lnTo>
                    <a:pt x="7315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14" name="object 14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1254252" y="152399"/>
            <a:ext cx="5127498" cy="838201"/>
          </a:xfrm>
          <a:prstGeom prst="rect">
            <a:avLst/>
          </a:prstGeom>
        </p:spPr>
      </p:pic>
      <p:sp>
        <p:nvSpPr>
          <p:cNvPr id="15" name="object 15"/>
          <p:cNvSpPr txBox="1">
            <a:spLocks noGrp="1"/>
          </p:cNvSpPr>
          <p:nvPr>
            <p:ph type="title"/>
          </p:nvPr>
        </p:nvSpPr>
        <p:spPr>
          <a:xfrm>
            <a:off x="1514602" y="228600"/>
            <a:ext cx="4606925" cy="50590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spc="-5" dirty="0"/>
              <a:t>Организационный</a:t>
            </a:r>
            <a:r>
              <a:rPr sz="3200" spc="-125" dirty="0"/>
              <a:t> </a:t>
            </a:r>
            <a:r>
              <a:rPr sz="3200" spc="-20" dirty="0"/>
              <a:t>раздел</a:t>
            </a:r>
            <a:endParaRPr sz="3200" dirty="0"/>
          </a:p>
        </p:txBody>
      </p:sp>
      <p:sp>
        <p:nvSpPr>
          <p:cNvPr id="16" name="object 16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036955" indent="-283845">
              <a:lnSpc>
                <a:spcPct val="100000"/>
              </a:lnSpc>
              <a:spcBef>
                <a:spcPts val="100"/>
              </a:spcBef>
              <a:buClr>
                <a:srgbClr val="3891A7"/>
              </a:buClr>
              <a:buSzPct val="79166"/>
              <a:buFont typeface="Wingdings 2"/>
              <a:buChar char=""/>
              <a:tabLst>
                <a:tab pos="1037590" algn="l"/>
                <a:tab pos="1038225" algn="l"/>
              </a:tabLst>
            </a:pPr>
            <a:r>
              <a:rPr lang="ru-RU" dirty="0"/>
              <a:t>о</a:t>
            </a:r>
            <a:r>
              <a:rPr dirty="0" err="1" smtClean="0"/>
              <a:t>писание</a:t>
            </a:r>
            <a:r>
              <a:rPr spc="15" dirty="0" smtClean="0"/>
              <a:t> </a:t>
            </a:r>
            <a:r>
              <a:rPr spc="-15" dirty="0"/>
              <a:t>психолого-педагогических</a:t>
            </a:r>
            <a:r>
              <a:rPr spc="5" dirty="0"/>
              <a:t> </a:t>
            </a:r>
            <a:r>
              <a:rPr dirty="0"/>
              <a:t>и</a:t>
            </a:r>
            <a:r>
              <a:rPr spc="5" dirty="0"/>
              <a:t> </a:t>
            </a:r>
            <a:r>
              <a:rPr spc="-5" dirty="0"/>
              <a:t>кадровых</a:t>
            </a:r>
          </a:p>
          <a:p>
            <a:pPr marL="1036955">
              <a:lnSpc>
                <a:spcPct val="100000"/>
              </a:lnSpc>
              <a:spcBef>
                <a:spcPts val="5"/>
              </a:spcBef>
            </a:pPr>
            <a:r>
              <a:rPr dirty="0"/>
              <a:t>условий;</a:t>
            </a:r>
          </a:p>
          <a:p>
            <a:pPr marL="1036955" marR="1363345" indent="-283845">
              <a:lnSpc>
                <a:spcPct val="100000"/>
              </a:lnSpc>
              <a:spcBef>
                <a:spcPts val="600"/>
              </a:spcBef>
              <a:buClr>
                <a:srgbClr val="3891A7"/>
              </a:buClr>
              <a:buSzPct val="79166"/>
              <a:buFont typeface="Wingdings 2"/>
              <a:buChar char=""/>
              <a:tabLst>
                <a:tab pos="1037590" algn="l"/>
                <a:tab pos="1038225" algn="l"/>
              </a:tabLst>
            </a:pPr>
            <a:r>
              <a:rPr dirty="0"/>
              <a:t>организации</a:t>
            </a:r>
            <a:r>
              <a:rPr spc="-30" dirty="0"/>
              <a:t> </a:t>
            </a:r>
            <a:r>
              <a:rPr spc="-5" dirty="0"/>
              <a:t>развивающей</a:t>
            </a:r>
            <a:r>
              <a:rPr spc="-25" dirty="0"/>
              <a:t> </a:t>
            </a:r>
            <a:r>
              <a:rPr spc="-5" dirty="0"/>
              <a:t>предметно- </a:t>
            </a:r>
            <a:r>
              <a:rPr spc="-585" dirty="0"/>
              <a:t> </a:t>
            </a:r>
            <a:r>
              <a:rPr dirty="0"/>
              <a:t>пространственной</a:t>
            </a:r>
            <a:r>
              <a:rPr spc="10" dirty="0"/>
              <a:t> </a:t>
            </a:r>
            <a:r>
              <a:rPr spc="-5" dirty="0"/>
              <a:t>среды;</a:t>
            </a:r>
          </a:p>
          <a:p>
            <a:pPr marL="1036955" indent="-283845">
              <a:lnSpc>
                <a:spcPct val="100000"/>
              </a:lnSpc>
              <a:spcBef>
                <a:spcPts val="600"/>
              </a:spcBef>
              <a:buClr>
                <a:srgbClr val="3891A7"/>
              </a:buClr>
              <a:buSzPct val="79166"/>
              <a:buFont typeface="Wingdings 2"/>
              <a:buChar char=""/>
              <a:tabLst>
                <a:tab pos="1037590" algn="l"/>
                <a:tab pos="1038225" algn="l"/>
              </a:tabLst>
            </a:pPr>
            <a:r>
              <a:rPr spc="-10" dirty="0"/>
              <a:t>материально-техническое</a:t>
            </a:r>
            <a:r>
              <a:rPr spc="15" dirty="0"/>
              <a:t> </a:t>
            </a:r>
            <a:r>
              <a:rPr spc="-5" dirty="0"/>
              <a:t>обеспечение;</a:t>
            </a:r>
          </a:p>
          <a:p>
            <a:pPr marL="1036955" indent="-283845">
              <a:lnSpc>
                <a:spcPct val="100000"/>
              </a:lnSpc>
              <a:spcBef>
                <a:spcPts val="600"/>
              </a:spcBef>
              <a:buClr>
                <a:srgbClr val="3891A7"/>
              </a:buClr>
              <a:buSzPct val="79166"/>
              <a:buFont typeface="Wingdings 2"/>
              <a:buChar char=""/>
              <a:tabLst>
                <a:tab pos="1037590" algn="l"/>
                <a:tab pos="1038225" algn="l"/>
              </a:tabLst>
            </a:pPr>
            <a:r>
              <a:rPr lang="ru-RU" spc="-10" dirty="0"/>
              <a:t>п</a:t>
            </a:r>
            <a:r>
              <a:rPr spc="-10" dirty="0" err="1" smtClean="0"/>
              <a:t>еречень</a:t>
            </a:r>
            <a:r>
              <a:rPr spc="-25" dirty="0" smtClean="0"/>
              <a:t> </a:t>
            </a:r>
            <a:r>
              <a:rPr spc="-10" dirty="0"/>
              <a:t>литературных,</a:t>
            </a:r>
            <a:r>
              <a:rPr spc="-25" dirty="0"/>
              <a:t> </a:t>
            </a:r>
            <a:r>
              <a:rPr spc="-5" dirty="0"/>
              <a:t>музыкальных,</a:t>
            </a:r>
          </a:p>
          <a:p>
            <a:pPr marL="1036955">
              <a:lnSpc>
                <a:spcPct val="100000"/>
              </a:lnSpc>
            </a:pPr>
            <a:r>
              <a:rPr spc="-20" dirty="0"/>
              <a:t>художественных,</a:t>
            </a:r>
            <a:r>
              <a:rPr spc="5" dirty="0"/>
              <a:t> </a:t>
            </a:r>
            <a:r>
              <a:rPr spc="-5" dirty="0"/>
              <a:t>анимационных</a:t>
            </a:r>
            <a:r>
              <a:rPr spc="5" dirty="0"/>
              <a:t> </a:t>
            </a:r>
            <a:r>
              <a:rPr spc="-10" dirty="0"/>
              <a:t>произведений;</a:t>
            </a:r>
          </a:p>
          <a:p>
            <a:pPr marL="1036955" indent="-283845">
              <a:lnSpc>
                <a:spcPct val="100000"/>
              </a:lnSpc>
              <a:spcBef>
                <a:spcPts val="605"/>
              </a:spcBef>
              <a:buClr>
                <a:srgbClr val="3891A7"/>
              </a:buClr>
              <a:buSzPct val="79166"/>
              <a:buFont typeface="Wingdings 2"/>
              <a:buChar char=""/>
              <a:tabLst>
                <a:tab pos="1037590" algn="l"/>
                <a:tab pos="1038225" algn="l"/>
              </a:tabLst>
            </a:pPr>
            <a:r>
              <a:rPr lang="ru-RU" spc="-10" dirty="0"/>
              <a:t>к</a:t>
            </a:r>
            <a:r>
              <a:rPr spc="-10" dirty="0" err="1" smtClean="0"/>
              <a:t>адровые</a:t>
            </a:r>
            <a:r>
              <a:rPr spc="-15" dirty="0" smtClean="0"/>
              <a:t> </a:t>
            </a:r>
            <a:r>
              <a:rPr dirty="0"/>
              <a:t>условия;</a:t>
            </a:r>
          </a:p>
          <a:p>
            <a:pPr marL="1036955" indent="-283845">
              <a:lnSpc>
                <a:spcPct val="100000"/>
              </a:lnSpc>
              <a:spcBef>
                <a:spcPts val="600"/>
              </a:spcBef>
              <a:buClr>
                <a:srgbClr val="3891A7"/>
              </a:buClr>
              <a:buSzPct val="79166"/>
              <a:buFont typeface="Wingdings 2"/>
              <a:buChar char=""/>
              <a:tabLst>
                <a:tab pos="1037590" algn="l"/>
                <a:tab pos="1038225" algn="l"/>
              </a:tabLst>
            </a:pPr>
            <a:r>
              <a:rPr lang="ru-RU" spc="-10" dirty="0"/>
              <a:t>р</a:t>
            </a:r>
            <a:r>
              <a:rPr spc="-10" dirty="0" err="1" smtClean="0"/>
              <a:t>ежим</a:t>
            </a:r>
            <a:r>
              <a:rPr spc="5" dirty="0" smtClean="0"/>
              <a:t> </a:t>
            </a:r>
            <a:r>
              <a:rPr dirty="0"/>
              <a:t>и распорядок</a:t>
            </a:r>
            <a:r>
              <a:rPr spc="-20" dirty="0"/>
              <a:t> </a:t>
            </a:r>
            <a:r>
              <a:rPr dirty="0"/>
              <a:t>в</a:t>
            </a:r>
            <a:r>
              <a:rPr spc="-10" dirty="0"/>
              <a:t> </a:t>
            </a:r>
            <a:r>
              <a:rPr spc="-20" dirty="0"/>
              <a:t>дошкольных</a:t>
            </a:r>
            <a:r>
              <a:rPr spc="5" dirty="0"/>
              <a:t> </a:t>
            </a:r>
            <a:r>
              <a:rPr spc="-10" dirty="0"/>
              <a:t>группах;</a:t>
            </a:r>
          </a:p>
          <a:p>
            <a:pPr marL="1036955" indent="-283845">
              <a:lnSpc>
                <a:spcPct val="100000"/>
              </a:lnSpc>
              <a:spcBef>
                <a:spcPts val="600"/>
              </a:spcBef>
              <a:buClr>
                <a:srgbClr val="3891A7"/>
              </a:buClr>
              <a:buSzPct val="79166"/>
              <a:buFont typeface="Wingdings 2"/>
              <a:buChar char=""/>
              <a:tabLst>
                <a:tab pos="1037590" algn="l"/>
                <a:tab pos="1038225" algn="l"/>
              </a:tabLst>
            </a:pPr>
            <a:r>
              <a:rPr lang="ru-RU" spc="-5" dirty="0"/>
              <a:t>к</a:t>
            </a:r>
            <a:r>
              <a:rPr spc="-5" dirty="0" err="1" smtClean="0"/>
              <a:t>алендарный</a:t>
            </a:r>
            <a:r>
              <a:rPr spc="-5" dirty="0" smtClean="0"/>
              <a:t> </a:t>
            </a:r>
            <a:r>
              <a:rPr spc="-5" dirty="0"/>
              <a:t>план</a:t>
            </a:r>
            <a:r>
              <a:rPr spc="10" dirty="0"/>
              <a:t> </a:t>
            </a:r>
            <a:r>
              <a:rPr spc="-5" dirty="0"/>
              <a:t>воспитательной</a:t>
            </a:r>
            <a:r>
              <a:rPr spc="15" dirty="0"/>
              <a:t> </a:t>
            </a:r>
            <a:r>
              <a:rPr spc="-10" dirty="0"/>
              <a:t>работы.</a:t>
            </a: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81" y="5429250"/>
            <a:ext cx="1430119" cy="1276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152400"/>
            <a:ext cx="1073150" cy="1079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3304" y="3810"/>
              <a:ext cx="819785" cy="819150"/>
            </a:xfrm>
            <a:custGeom>
              <a:avLst/>
              <a:gdLst/>
              <a:ahLst/>
              <a:cxnLst/>
              <a:rect l="l" t="t" r="r" b="b"/>
              <a:pathLst>
                <a:path w="819785" h="819150">
                  <a:moveTo>
                    <a:pt x="819655" y="0"/>
                  </a:moveTo>
                  <a:lnTo>
                    <a:pt x="505" y="0"/>
                  </a:lnTo>
                  <a:lnTo>
                    <a:pt x="0" y="819150"/>
                  </a:lnTo>
                  <a:lnTo>
                    <a:pt x="48635" y="817759"/>
                  </a:lnTo>
                  <a:lnTo>
                    <a:pt x="96034" y="813638"/>
                  </a:lnTo>
                  <a:lnTo>
                    <a:pt x="142623" y="806864"/>
                  </a:lnTo>
                  <a:lnTo>
                    <a:pt x="188327" y="797514"/>
                  </a:lnTo>
                  <a:lnTo>
                    <a:pt x="233067" y="785664"/>
                  </a:lnTo>
                  <a:lnTo>
                    <a:pt x="276768" y="771391"/>
                  </a:lnTo>
                  <a:lnTo>
                    <a:pt x="319353" y="754772"/>
                  </a:lnTo>
                  <a:lnTo>
                    <a:pt x="360744" y="735885"/>
                  </a:lnTo>
                  <a:lnTo>
                    <a:pt x="400865" y="714805"/>
                  </a:lnTo>
                  <a:lnTo>
                    <a:pt x="439639" y="691610"/>
                  </a:lnTo>
                  <a:lnTo>
                    <a:pt x="476990" y="666377"/>
                  </a:lnTo>
                  <a:lnTo>
                    <a:pt x="512839" y="639182"/>
                  </a:lnTo>
                  <a:lnTo>
                    <a:pt x="547112" y="610102"/>
                  </a:lnTo>
                  <a:lnTo>
                    <a:pt x="579729" y="579215"/>
                  </a:lnTo>
                  <a:lnTo>
                    <a:pt x="610616" y="546596"/>
                  </a:lnTo>
                  <a:lnTo>
                    <a:pt x="639695" y="512323"/>
                  </a:lnTo>
                  <a:lnTo>
                    <a:pt x="666889" y="476473"/>
                  </a:lnTo>
                  <a:lnTo>
                    <a:pt x="692122" y="439123"/>
                  </a:lnTo>
                  <a:lnTo>
                    <a:pt x="715316" y="400349"/>
                  </a:lnTo>
                  <a:lnTo>
                    <a:pt x="736395" y="360228"/>
                  </a:lnTo>
                  <a:lnTo>
                    <a:pt x="755281" y="318837"/>
                  </a:lnTo>
                  <a:lnTo>
                    <a:pt x="771899" y="276253"/>
                  </a:lnTo>
                  <a:lnTo>
                    <a:pt x="786171" y="232553"/>
                  </a:lnTo>
                  <a:lnTo>
                    <a:pt x="798020" y="187814"/>
                  </a:lnTo>
                  <a:lnTo>
                    <a:pt x="807370" y="142112"/>
                  </a:lnTo>
                  <a:lnTo>
                    <a:pt x="814144" y="95524"/>
                  </a:lnTo>
                  <a:lnTo>
                    <a:pt x="818264" y="48128"/>
                  </a:lnTo>
                  <a:lnTo>
                    <a:pt x="819655" y="0"/>
                  </a:lnTo>
                  <a:close/>
                </a:path>
              </a:pathLst>
            </a:custGeom>
            <a:solidFill>
              <a:srgbClr val="FDF9F4">
                <a:alpha val="32940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3304" y="3810"/>
              <a:ext cx="819785" cy="819150"/>
            </a:xfrm>
            <a:custGeom>
              <a:avLst/>
              <a:gdLst/>
              <a:ahLst/>
              <a:cxnLst/>
              <a:rect l="l" t="t" r="r" b="b"/>
              <a:pathLst>
                <a:path w="819785" h="819150">
                  <a:moveTo>
                    <a:pt x="819655" y="0"/>
                  </a:moveTo>
                  <a:lnTo>
                    <a:pt x="818264" y="48128"/>
                  </a:lnTo>
                  <a:lnTo>
                    <a:pt x="814144" y="95524"/>
                  </a:lnTo>
                  <a:lnTo>
                    <a:pt x="807370" y="142112"/>
                  </a:lnTo>
                  <a:lnTo>
                    <a:pt x="798020" y="187814"/>
                  </a:lnTo>
                  <a:lnTo>
                    <a:pt x="786171" y="232553"/>
                  </a:lnTo>
                  <a:lnTo>
                    <a:pt x="771899" y="276253"/>
                  </a:lnTo>
                  <a:lnTo>
                    <a:pt x="755281" y="318837"/>
                  </a:lnTo>
                  <a:lnTo>
                    <a:pt x="736395" y="360228"/>
                  </a:lnTo>
                  <a:lnTo>
                    <a:pt x="715316" y="400349"/>
                  </a:lnTo>
                  <a:lnTo>
                    <a:pt x="692122" y="439123"/>
                  </a:lnTo>
                  <a:lnTo>
                    <a:pt x="666889" y="476473"/>
                  </a:lnTo>
                  <a:lnTo>
                    <a:pt x="639695" y="512323"/>
                  </a:lnTo>
                  <a:lnTo>
                    <a:pt x="610616" y="546596"/>
                  </a:lnTo>
                  <a:lnTo>
                    <a:pt x="579729" y="579215"/>
                  </a:lnTo>
                  <a:lnTo>
                    <a:pt x="547112" y="610102"/>
                  </a:lnTo>
                  <a:lnTo>
                    <a:pt x="512839" y="639182"/>
                  </a:lnTo>
                  <a:lnTo>
                    <a:pt x="476990" y="666377"/>
                  </a:lnTo>
                  <a:lnTo>
                    <a:pt x="439639" y="691610"/>
                  </a:lnTo>
                  <a:lnTo>
                    <a:pt x="400865" y="714805"/>
                  </a:lnTo>
                  <a:lnTo>
                    <a:pt x="360744" y="735885"/>
                  </a:lnTo>
                  <a:lnTo>
                    <a:pt x="319353" y="754772"/>
                  </a:lnTo>
                  <a:lnTo>
                    <a:pt x="276768" y="771391"/>
                  </a:lnTo>
                  <a:lnTo>
                    <a:pt x="233067" y="785664"/>
                  </a:lnTo>
                  <a:lnTo>
                    <a:pt x="188327" y="797514"/>
                  </a:lnTo>
                  <a:lnTo>
                    <a:pt x="142623" y="806864"/>
                  </a:lnTo>
                  <a:lnTo>
                    <a:pt x="96034" y="813638"/>
                  </a:lnTo>
                  <a:lnTo>
                    <a:pt x="48635" y="817759"/>
                  </a:lnTo>
                  <a:lnTo>
                    <a:pt x="505" y="819150"/>
                  </a:lnTo>
                  <a:lnTo>
                    <a:pt x="336" y="819150"/>
                  </a:lnTo>
                  <a:lnTo>
                    <a:pt x="168" y="819150"/>
                  </a:lnTo>
                  <a:lnTo>
                    <a:pt x="0" y="819150"/>
                  </a:lnTo>
                  <a:lnTo>
                    <a:pt x="505" y="0"/>
                  </a:lnTo>
                  <a:lnTo>
                    <a:pt x="819655" y="0"/>
                  </a:lnTo>
                  <a:close/>
                </a:path>
              </a:pathLst>
            </a:custGeom>
            <a:ln w="3175">
              <a:solidFill>
                <a:srgbClr val="D2C39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28015" y="6095"/>
              <a:ext cx="1782318" cy="1782317"/>
            </a:xfrm>
            <a:prstGeom prst="rect">
              <a:avLst/>
            </a:prstGeom>
          </p:spPr>
        </p:pic>
        <p:sp>
          <p:nvSpPr>
            <p:cNvPr id="7" name="object 7"/>
            <p:cNvSpPr/>
            <p:nvPr/>
          </p:nvSpPr>
          <p:spPr>
            <a:xfrm>
              <a:off x="169163" y="21335"/>
              <a:ext cx="1702435" cy="1702435"/>
            </a:xfrm>
            <a:custGeom>
              <a:avLst/>
              <a:gdLst/>
              <a:ahLst/>
              <a:cxnLst/>
              <a:rect l="l" t="t" r="r" b="b"/>
              <a:pathLst>
                <a:path w="1702435" h="1702435">
                  <a:moveTo>
                    <a:pt x="0" y="851154"/>
                  </a:moveTo>
                  <a:lnTo>
                    <a:pt x="1347" y="802859"/>
                  </a:lnTo>
                  <a:lnTo>
                    <a:pt x="5341" y="755271"/>
                  </a:lnTo>
                  <a:lnTo>
                    <a:pt x="11910" y="708461"/>
                  </a:lnTo>
                  <a:lnTo>
                    <a:pt x="20983" y="662500"/>
                  </a:lnTo>
                  <a:lnTo>
                    <a:pt x="32487" y="617462"/>
                  </a:lnTo>
                  <a:lnTo>
                    <a:pt x="46350" y="573417"/>
                  </a:lnTo>
                  <a:lnTo>
                    <a:pt x="62501" y="530438"/>
                  </a:lnTo>
                  <a:lnTo>
                    <a:pt x="80868" y="488596"/>
                  </a:lnTo>
                  <a:lnTo>
                    <a:pt x="101378" y="447964"/>
                  </a:lnTo>
                  <a:lnTo>
                    <a:pt x="123961" y="408613"/>
                  </a:lnTo>
                  <a:lnTo>
                    <a:pt x="148543" y="370615"/>
                  </a:lnTo>
                  <a:lnTo>
                    <a:pt x="175055" y="334042"/>
                  </a:lnTo>
                  <a:lnTo>
                    <a:pt x="203422" y="298966"/>
                  </a:lnTo>
                  <a:lnTo>
                    <a:pt x="233574" y="265459"/>
                  </a:lnTo>
                  <a:lnTo>
                    <a:pt x="265439" y="233593"/>
                  </a:lnTo>
                  <a:lnTo>
                    <a:pt x="298945" y="203439"/>
                  </a:lnTo>
                  <a:lnTo>
                    <a:pt x="334020" y="175070"/>
                  </a:lnTo>
                  <a:lnTo>
                    <a:pt x="370593" y="148557"/>
                  </a:lnTo>
                  <a:lnTo>
                    <a:pt x="408590" y="123973"/>
                  </a:lnTo>
                  <a:lnTo>
                    <a:pt x="447941" y="101388"/>
                  </a:lnTo>
                  <a:lnTo>
                    <a:pt x="488574" y="80876"/>
                  </a:lnTo>
                  <a:lnTo>
                    <a:pt x="530417" y="62508"/>
                  </a:lnTo>
                  <a:lnTo>
                    <a:pt x="573397" y="46355"/>
                  </a:lnTo>
                  <a:lnTo>
                    <a:pt x="617444" y="32490"/>
                  </a:lnTo>
                  <a:lnTo>
                    <a:pt x="662485" y="20985"/>
                  </a:lnTo>
                  <a:lnTo>
                    <a:pt x="708448" y="11912"/>
                  </a:lnTo>
                  <a:lnTo>
                    <a:pt x="755262" y="5342"/>
                  </a:lnTo>
                  <a:lnTo>
                    <a:pt x="802854" y="1347"/>
                  </a:lnTo>
                  <a:lnTo>
                    <a:pt x="851154" y="0"/>
                  </a:lnTo>
                  <a:lnTo>
                    <a:pt x="899448" y="1347"/>
                  </a:lnTo>
                  <a:lnTo>
                    <a:pt x="947036" y="5342"/>
                  </a:lnTo>
                  <a:lnTo>
                    <a:pt x="993846" y="11912"/>
                  </a:lnTo>
                  <a:lnTo>
                    <a:pt x="1039807" y="20985"/>
                  </a:lnTo>
                  <a:lnTo>
                    <a:pt x="1084845" y="32490"/>
                  </a:lnTo>
                  <a:lnTo>
                    <a:pt x="1128890" y="46355"/>
                  </a:lnTo>
                  <a:lnTo>
                    <a:pt x="1171869" y="62508"/>
                  </a:lnTo>
                  <a:lnTo>
                    <a:pt x="1213711" y="80876"/>
                  </a:lnTo>
                  <a:lnTo>
                    <a:pt x="1254343" y="101388"/>
                  </a:lnTo>
                  <a:lnTo>
                    <a:pt x="1293694" y="123973"/>
                  </a:lnTo>
                  <a:lnTo>
                    <a:pt x="1331692" y="148557"/>
                  </a:lnTo>
                  <a:lnTo>
                    <a:pt x="1368265" y="175070"/>
                  </a:lnTo>
                  <a:lnTo>
                    <a:pt x="1403341" y="203439"/>
                  </a:lnTo>
                  <a:lnTo>
                    <a:pt x="1436848" y="233593"/>
                  </a:lnTo>
                  <a:lnTo>
                    <a:pt x="1468714" y="265459"/>
                  </a:lnTo>
                  <a:lnTo>
                    <a:pt x="1498868" y="298966"/>
                  </a:lnTo>
                  <a:lnTo>
                    <a:pt x="1527237" y="334042"/>
                  </a:lnTo>
                  <a:lnTo>
                    <a:pt x="1553750" y="370615"/>
                  </a:lnTo>
                  <a:lnTo>
                    <a:pt x="1578334" y="408613"/>
                  </a:lnTo>
                  <a:lnTo>
                    <a:pt x="1600919" y="447964"/>
                  </a:lnTo>
                  <a:lnTo>
                    <a:pt x="1621431" y="488596"/>
                  </a:lnTo>
                  <a:lnTo>
                    <a:pt x="1639799" y="530438"/>
                  </a:lnTo>
                  <a:lnTo>
                    <a:pt x="1655952" y="573417"/>
                  </a:lnTo>
                  <a:lnTo>
                    <a:pt x="1669817" y="617462"/>
                  </a:lnTo>
                  <a:lnTo>
                    <a:pt x="1681322" y="662500"/>
                  </a:lnTo>
                  <a:lnTo>
                    <a:pt x="1690395" y="708461"/>
                  </a:lnTo>
                  <a:lnTo>
                    <a:pt x="1696965" y="755271"/>
                  </a:lnTo>
                  <a:lnTo>
                    <a:pt x="1700960" y="802859"/>
                  </a:lnTo>
                  <a:lnTo>
                    <a:pt x="1702308" y="851154"/>
                  </a:lnTo>
                  <a:lnTo>
                    <a:pt x="1700960" y="899448"/>
                  </a:lnTo>
                  <a:lnTo>
                    <a:pt x="1696965" y="947036"/>
                  </a:lnTo>
                  <a:lnTo>
                    <a:pt x="1690395" y="993846"/>
                  </a:lnTo>
                  <a:lnTo>
                    <a:pt x="1681322" y="1039807"/>
                  </a:lnTo>
                  <a:lnTo>
                    <a:pt x="1669817" y="1084845"/>
                  </a:lnTo>
                  <a:lnTo>
                    <a:pt x="1655952" y="1128890"/>
                  </a:lnTo>
                  <a:lnTo>
                    <a:pt x="1639799" y="1171869"/>
                  </a:lnTo>
                  <a:lnTo>
                    <a:pt x="1621431" y="1213711"/>
                  </a:lnTo>
                  <a:lnTo>
                    <a:pt x="1600919" y="1254343"/>
                  </a:lnTo>
                  <a:lnTo>
                    <a:pt x="1578334" y="1293694"/>
                  </a:lnTo>
                  <a:lnTo>
                    <a:pt x="1553750" y="1331692"/>
                  </a:lnTo>
                  <a:lnTo>
                    <a:pt x="1527237" y="1368265"/>
                  </a:lnTo>
                  <a:lnTo>
                    <a:pt x="1498868" y="1403341"/>
                  </a:lnTo>
                  <a:lnTo>
                    <a:pt x="1468714" y="1436848"/>
                  </a:lnTo>
                  <a:lnTo>
                    <a:pt x="1436848" y="1468714"/>
                  </a:lnTo>
                  <a:lnTo>
                    <a:pt x="1403341" y="1498868"/>
                  </a:lnTo>
                  <a:lnTo>
                    <a:pt x="1368265" y="1527237"/>
                  </a:lnTo>
                  <a:lnTo>
                    <a:pt x="1331692" y="1553750"/>
                  </a:lnTo>
                  <a:lnTo>
                    <a:pt x="1293694" y="1578334"/>
                  </a:lnTo>
                  <a:lnTo>
                    <a:pt x="1254343" y="1600919"/>
                  </a:lnTo>
                  <a:lnTo>
                    <a:pt x="1213711" y="1621431"/>
                  </a:lnTo>
                  <a:lnTo>
                    <a:pt x="1171869" y="1639799"/>
                  </a:lnTo>
                  <a:lnTo>
                    <a:pt x="1128890" y="1655952"/>
                  </a:lnTo>
                  <a:lnTo>
                    <a:pt x="1084845" y="1669817"/>
                  </a:lnTo>
                  <a:lnTo>
                    <a:pt x="1039807" y="1681322"/>
                  </a:lnTo>
                  <a:lnTo>
                    <a:pt x="993846" y="1690395"/>
                  </a:lnTo>
                  <a:lnTo>
                    <a:pt x="947036" y="1696965"/>
                  </a:lnTo>
                  <a:lnTo>
                    <a:pt x="899448" y="1700960"/>
                  </a:lnTo>
                  <a:lnTo>
                    <a:pt x="851154" y="1702308"/>
                  </a:lnTo>
                  <a:lnTo>
                    <a:pt x="802854" y="1700960"/>
                  </a:lnTo>
                  <a:lnTo>
                    <a:pt x="755262" y="1696965"/>
                  </a:lnTo>
                  <a:lnTo>
                    <a:pt x="708448" y="1690395"/>
                  </a:lnTo>
                  <a:lnTo>
                    <a:pt x="662485" y="1681322"/>
                  </a:lnTo>
                  <a:lnTo>
                    <a:pt x="617444" y="1669817"/>
                  </a:lnTo>
                  <a:lnTo>
                    <a:pt x="573397" y="1655952"/>
                  </a:lnTo>
                  <a:lnTo>
                    <a:pt x="530417" y="1639799"/>
                  </a:lnTo>
                  <a:lnTo>
                    <a:pt x="488574" y="1621431"/>
                  </a:lnTo>
                  <a:lnTo>
                    <a:pt x="447941" y="1600919"/>
                  </a:lnTo>
                  <a:lnTo>
                    <a:pt x="408590" y="1578334"/>
                  </a:lnTo>
                  <a:lnTo>
                    <a:pt x="370593" y="1553750"/>
                  </a:lnTo>
                  <a:lnTo>
                    <a:pt x="334020" y="1527237"/>
                  </a:lnTo>
                  <a:lnTo>
                    <a:pt x="298945" y="1498868"/>
                  </a:lnTo>
                  <a:lnTo>
                    <a:pt x="265439" y="1468714"/>
                  </a:lnTo>
                  <a:lnTo>
                    <a:pt x="233574" y="1436848"/>
                  </a:lnTo>
                  <a:lnTo>
                    <a:pt x="203422" y="1403341"/>
                  </a:lnTo>
                  <a:lnTo>
                    <a:pt x="175055" y="1368265"/>
                  </a:lnTo>
                  <a:lnTo>
                    <a:pt x="148543" y="1331692"/>
                  </a:lnTo>
                  <a:lnTo>
                    <a:pt x="123961" y="1293694"/>
                  </a:lnTo>
                  <a:lnTo>
                    <a:pt x="101378" y="1254343"/>
                  </a:lnTo>
                  <a:lnTo>
                    <a:pt x="80868" y="1213711"/>
                  </a:lnTo>
                  <a:lnTo>
                    <a:pt x="62501" y="1171869"/>
                  </a:lnTo>
                  <a:lnTo>
                    <a:pt x="46350" y="1128890"/>
                  </a:lnTo>
                  <a:lnTo>
                    <a:pt x="32487" y="1084845"/>
                  </a:lnTo>
                  <a:lnTo>
                    <a:pt x="20983" y="1039807"/>
                  </a:lnTo>
                  <a:lnTo>
                    <a:pt x="11910" y="993846"/>
                  </a:lnTo>
                  <a:lnTo>
                    <a:pt x="5341" y="947036"/>
                  </a:lnTo>
                  <a:lnTo>
                    <a:pt x="1347" y="899448"/>
                  </a:lnTo>
                  <a:lnTo>
                    <a:pt x="0" y="851154"/>
                  </a:lnTo>
                  <a:close/>
                </a:path>
              </a:pathLst>
            </a:custGeom>
            <a:ln w="27432">
              <a:solidFill>
                <a:srgbClr val="FFF6D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" name="object 8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72212" y="1045463"/>
              <a:ext cx="1152906" cy="1148334"/>
            </a:xfrm>
            <a:prstGeom prst="rect">
              <a:avLst/>
            </a:prstGeom>
          </p:spPr>
        </p:pic>
        <p:pic>
          <p:nvPicPr>
            <p:cNvPr id="9" name="object 9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87319" y="1050633"/>
              <a:ext cx="1116813" cy="1111476"/>
            </a:xfrm>
            <a:prstGeom prst="rect">
              <a:avLst/>
            </a:prstGeom>
          </p:spPr>
        </p:pic>
        <p:sp>
          <p:nvSpPr>
            <p:cNvPr id="10" name="object 10"/>
            <p:cNvSpPr/>
            <p:nvPr/>
          </p:nvSpPr>
          <p:spPr>
            <a:xfrm>
              <a:off x="187319" y="1050633"/>
              <a:ext cx="1116965" cy="1111885"/>
            </a:xfrm>
            <a:custGeom>
              <a:avLst/>
              <a:gdLst/>
              <a:ahLst/>
              <a:cxnLst/>
              <a:rect l="l" t="t" r="r" b="b"/>
              <a:pathLst>
                <a:path w="1116965" h="1111885">
                  <a:moveTo>
                    <a:pt x="118496" y="204634"/>
                  </a:moveTo>
                  <a:lnTo>
                    <a:pt x="149785" y="168741"/>
                  </a:lnTo>
                  <a:lnTo>
                    <a:pt x="183515" y="136234"/>
                  </a:lnTo>
                  <a:lnTo>
                    <a:pt x="219451" y="107137"/>
                  </a:lnTo>
                  <a:lnTo>
                    <a:pt x="257356" y="81474"/>
                  </a:lnTo>
                  <a:lnTo>
                    <a:pt x="296996" y="59270"/>
                  </a:lnTo>
                  <a:lnTo>
                    <a:pt x="338135" y="40547"/>
                  </a:lnTo>
                  <a:lnTo>
                    <a:pt x="380538" y="25331"/>
                  </a:lnTo>
                  <a:lnTo>
                    <a:pt x="423971" y="13644"/>
                  </a:lnTo>
                  <a:lnTo>
                    <a:pt x="468196" y="5510"/>
                  </a:lnTo>
                  <a:lnTo>
                    <a:pt x="512980" y="954"/>
                  </a:lnTo>
                  <a:lnTo>
                    <a:pt x="558087" y="0"/>
                  </a:lnTo>
                  <a:lnTo>
                    <a:pt x="603281" y="2670"/>
                  </a:lnTo>
                  <a:lnTo>
                    <a:pt x="648327" y="8990"/>
                  </a:lnTo>
                  <a:lnTo>
                    <a:pt x="692991" y="18983"/>
                  </a:lnTo>
                  <a:lnTo>
                    <a:pt x="737036" y="32672"/>
                  </a:lnTo>
                  <a:lnTo>
                    <a:pt x="780227" y="50083"/>
                  </a:lnTo>
                  <a:lnTo>
                    <a:pt x="822330" y="71238"/>
                  </a:lnTo>
                  <a:lnTo>
                    <a:pt x="863108" y="96162"/>
                  </a:lnTo>
                  <a:lnTo>
                    <a:pt x="902327" y="124878"/>
                  </a:lnTo>
                  <a:lnTo>
                    <a:pt x="939023" y="156757"/>
                  </a:lnTo>
                  <a:lnTo>
                    <a:pt x="972365" y="190998"/>
                  </a:lnTo>
                  <a:lnTo>
                    <a:pt x="1002325" y="227366"/>
                  </a:lnTo>
                  <a:lnTo>
                    <a:pt x="1028874" y="265625"/>
                  </a:lnTo>
                  <a:lnTo>
                    <a:pt x="1051985" y="305541"/>
                  </a:lnTo>
                  <a:lnTo>
                    <a:pt x="1071626" y="346879"/>
                  </a:lnTo>
                  <a:lnTo>
                    <a:pt x="1087772" y="389404"/>
                  </a:lnTo>
                  <a:lnTo>
                    <a:pt x="1100392" y="432881"/>
                  </a:lnTo>
                  <a:lnTo>
                    <a:pt x="1109458" y="477076"/>
                  </a:lnTo>
                  <a:lnTo>
                    <a:pt x="1114941" y="521754"/>
                  </a:lnTo>
                  <a:lnTo>
                    <a:pt x="1116813" y="566679"/>
                  </a:lnTo>
                  <a:lnTo>
                    <a:pt x="1115044" y="611617"/>
                  </a:lnTo>
                  <a:lnTo>
                    <a:pt x="1109608" y="656333"/>
                  </a:lnTo>
                  <a:lnTo>
                    <a:pt x="1100473" y="700593"/>
                  </a:lnTo>
                  <a:lnTo>
                    <a:pt x="1087613" y="744160"/>
                  </a:lnTo>
                  <a:lnTo>
                    <a:pt x="1070998" y="786801"/>
                  </a:lnTo>
                  <a:lnTo>
                    <a:pt x="1050600" y="828281"/>
                  </a:lnTo>
                  <a:lnTo>
                    <a:pt x="1026390" y="868365"/>
                  </a:lnTo>
                  <a:lnTo>
                    <a:pt x="998339" y="906817"/>
                  </a:lnTo>
                  <a:lnTo>
                    <a:pt x="967050" y="942710"/>
                  </a:lnTo>
                  <a:lnTo>
                    <a:pt x="933320" y="975218"/>
                  </a:lnTo>
                  <a:lnTo>
                    <a:pt x="897385" y="1004315"/>
                  </a:lnTo>
                  <a:lnTo>
                    <a:pt x="859481" y="1029978"/>
                  </a:lnTo>
                  <a:lnTo>
                    <a:pt x="819841" y="1052184"/>
                  </a:lnTo>
                  <a:lnTo>
                    <a:pt x="778703" y="1070908"/>
                  </a:lnTo>
                  <a:lnTo>
                    <a:pt x="736300" y="1086127"/>
                  </a:lnTo>
                  <a:lnTo>
                    <a:pt x="692869" y="1097817"/>
                  </a:lnTo>
                  <a:lnTo>
                    <a:pt x="648644" y="1105954"/>
                  </a:lnTo>
                  <a:lnTo>
                    <a:pt x="603860" y="1110515"/>
                  </a:lnTo>
                  <a:lnTo>
                    <a:pt x="558754" y="1111476"/>
                  </a:lnTo>
                  <a:lnTo>
                    <a:pt x="513560" y="1108813"/>
                  </a:lnTo>
                  <a:lnTo>
                    <a:pt x="468514" y="1102502"/>
                  </a:lnTo>
                  <a:lnTo>
                    <a:pt x="423850" y="1092519"/>
                  </a:lnTo>
                  <a:lnTo>
                    <a:pt x="379804" y="1078841"/>
                  </a:lnTo>
                  <a:lnTo>
                    <a:pt x="336612" y="1061444"/>
                  </a:lnTo>
                  <a:lnTo>
                    <a:pt x="294508" y="1040304"/>
                  </a:lnTo>
                  <a:lnTo>
                    <a:pt x="253729" y="1015397"/>
                  </a:lnTo>
                  <a:lnTo>
                    <a:pt x="214508" y="986700"/>
                  </a:lnTo>
                  <a:lnTo>
                    <a:pt x="177812" y="954821"/>
                  </a:lnTo>
                  <a:lnTo>
                    <a:pt x="144469" y="920580"/>
                  </a:lnTo>
                  <a:lnTo>
                    <a:pt x="114507" y="884212"/>
                  </a:lnTo>
                  <a:lnTo>
                    <a:pt x="87955" y="845952"/>
                  </a:lnTo>
                  <a:lnTo>
                    <a:pt x="64842" y="806035"/>
                  </a:lnTo>
                  <a:lnTo>
                    <a:pt x="45198" y="764695"/>
                  </a:lnTo>
                  <a:lnTo>
                    <a:pt x="29049" y="722168"/>
                  </a:lnTo>
                  <a:lnTo>
                    <a:pt x="16427" y="678687"/>
                  </a:lnTo>
                  <a:lnTo>
                    <a:pt x="7358" y="634488"/>
                  </a:lnTo>
                  <a:lnTo>
                    <a:pt x="1873" y="589806"/>
                  </a:lnTo>
                  <a:lnTo>
                    <a:pt x="0" y="544874"/>
                  </a:lnTo>
                  <a:lnTo>
                    <a:pt x="1767" y="499929"/>
                  </a:lnTo>
                  <a:lnTo>
                    <a:pt x="7203" y="455204"/>
                  </a:lnTo>
                  <a:lnTo>
                    <a:pt x="16338" y="410935"/>
                  </a:lnTo>
                  <a:lnTo>
                    <a:pt x="29200" y="367355"/>
                  </a:lnTo>
                  <a:lnTo>
                    <a:pt x="45818" y="324701"/>
                  </a:lnTo>
                  <a:lnTo>
                    <a:pt x="66221" y="283206"/>
                  </a:lnTo>
                  <a:lnTo>
                    <a:pt x="90437" y="243105"/>
                  </a:lnTo>
                  <a:lnTo>
                    <a:pt x="118496" y="204634"/>
                  </a:lnTo>
                </a:path>
                <a:path w="1116965" h="1111885">
                  <a:moveTo>
                    <a:pt x="220477" y="286041"/>
                  </a:moveTo>
                  <a:lnTo>
                    <a:pt x="193856" y="323455"/>
                  </a:lnTo>
                  <a:lnTo>
                    <a:pt x="171955" y="362810"/>
                  </a:lnTo>
                  <a:lnTo>
                    <a:pt x="154729" y="403741"/>
                  </a:lnTo>
                  <a:lnTo>
                    <a:pt x="142131" y="445881"/>
                  </a:lnTo>
                  <a:lnTo>
                    <a:pt x="134116" y="488865"/>
                  </a:lnTo>
                  <a:lnTo>
                    <a:pt x="130638" y="532328"/>
                  </a:lnTo>
                  <a:lnTo>
                    <a:pt x="131651" y="575903"/>
                  </a:lnTo>
                  <a:lnTo>
                    <a:pt x="137108" y="619227"/>
                  </a:lnTo>
                  <a:lnTo>
                    <a:pt x="146964" y="661933"/>
                  </a:lnTo>
                  <a:lnTo>
                    <a:pt x="161173" y="703655"/>
                  </a:lnTo>
                  <a:lnTo>
                    <a:pt x="179689" y="744028"/>
                  </a:lnTo>
                  <a:lnTo>
                    <a:pt x="202465" y="782686"/>
                  </a:lnTo>
                  <a:lnTo>
                    <a:pt x="229457" y="819265"/>
                  </a:lnTo>
                  <a:lnTo>
                    <a:pt x="260618" y="853397"/>
                  </a:lnTo>
                  <a:lnTo>
                    <a:pt x="295902" y="884719"/>
                  </a:lnTo>
                  <a:lnTo>
                    <a:pt x="334265" y="912179"/>
                  </a:lnTo>
                  <a:lnTo>
                    <a:pt x="374453" y="934995"/>
                  </a:lnTo>
                  <a:lnTo>
                    <a:pt x="416101" y="953204"/>
                  </a:lnTo>
                  <a:lnTo>
                    <a:pt x="458841" y="966841"/>
                  </a:lnTo>
                  <a:lnTo>
                    <a:pt x="502308" y="975943"/>
                  </a:lnTo>
                  <a:lnTo>
                    <a:pt x="546136" y="980546"/>
                  </a:lnTo>
                  <a:lnTo>
                    <a:pt x="589957" y="980687"/>
                  </a:lnTo>
                  <a:lnTo>
                    <a:pt x="633406" y="976403"/>
                  </a:lnTo>
                  <a:lnTo>
                    <a:pt x="676117" y="967728"/>
                  </a:lnTo>
                  <a:lnTo>
                    <a:pt x="717723" y="954701"/>
                  </a:lnTo>
                  <a:lnTo>
                    <a:pt x="757858" y="937356"/>
                  </a:lnTo>
                  <a:lnTo>
                    <a:pt x="796155" y="915731"/>
                  </a:lnTo>
                  <a:lnTo>
                    <a:pt x="832248" y="889862"/>
                  </a:lnTo>
                  <a:lnTo>
                    <a:pt x="865771" y="859785"/>
                  </a:lnTo>
                  <a:lnTo>
                    <a:pt x="896358" y="825537"/>
                  </a:lnTo>
                  <a:lnTo>
                    <a:pt x="922982" y="788101"/>
                  </a:lnTo>
                  <a:lnTo>
                    <a:pt x="944884" y="748730"/>
                  </a:lnTo>
                  <a:lnTo>
                    <a:pt x="962111" y="707789"/>
                  </a:lnTo>
                  <a:lnTo>
                    <a:pt x="974709" y="665643"/>
                  </a:lnTo>
                  <a:lnTo>
                    <a:pt x="982725" y="622657"/>
                  </a:lnTo>
                  <a:lnTo>
                    <a:pt x="986203" y="579196"/>
                  </a:lnTo>
                  <a:lnTo>
                    <a:pt x="985191" y="535624"/>
                  </a:lnTo>
                  <a:lnTo>
                    <a:pt x="979734" y="492307"/>
                  </a:lnTo>
                  <a:lnTo>
                    <a:pt x="969878" y="449609"/>
                  </a:lnTo>
                  <a:lnTo>
                    <a:pt x="955669" y="407895"/>
                  </a:lnTo>
                  <a:lnTo>
                    <a:pt x="937154" y="367530"/>
                  </a:lnTo>
                  <a:lnTo>
                    <a:pt x="914378" y="328880"/>
                  </a:lnTo>
                  <a:lnTo>
                    <a:pt x="887387" y="292308"/>
                  </a:lnTo>
                  <a:lnTo>
                    <a:pt x="856228" y="258179"/>
                  </a:lnTo>
                  <a:lnTo>
                    <a:pt x="820946" y="226859"/>
                  </a:lnTo>
                  <a:lnTo>
                    <a:pt x="782581" y="199399"/>
                  </a:lnTo>
                  <a:lnTo>
                    <a:pt x="742390" y="176583"/>
                  </a:lnTo>
                  <a:lnTo>
                    <a:pt x="700741" y="158375"/>
                  </a:lnTo>
                  <a:lnTo>
                    <a:pt x="657999" y="144737"/>
                  </a:lnTo>
                  <a:lnTo>
                    <a:pt x="614531" y="135635"/>
                  </a:lnTo>
                  <a:lnTo>
                    <a:pt x="570702" y="131032"/>
                  </a:lnTo>
                  <a:lnTo>
                    <a:pt x="526880" y="130891"/>
                  </a:lnTo>
                  <a:lnTo>
                    <a:pt x="483430" y="135175"/>
                  </a:lnTo>
                  <a:lnTo>
                    <a:pt x="440719" y="143850"/>
                  </a:lnTo>
                  <a:lnTo>
                    <a:pt x="399113" y="156877"/>
                  </a:lnTo>
                  <a:lnTo>
                    <a:pt x="358978" y="174222"/>
                  </a:lnTo>
                  <a:lnTo>
                    <a:pt x="320681" y="195847"/>
                  </a:lnTo>
                  <a:lnTo>
                    <a:pt x="284587" y="221716"/>
                  </a:lnTo>
                  <a:lnTo>
                    <a:pt x="251064" y="251793"/>
                  </a:lnTo>
                  <a:lnTo>
                    <a:pt x="220477" y="286041"/>
                  </a:lnTo>
                </a:path>
              </a:pathLst>
            </a:custGeom>
            <a:ln w="7349">
              <a:solidFill>
                <a:srgbClr val="C6B79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1013460" y="0"/>
              <a:ext cx="8130540" cy="6858000"/>
            </a:xfrm>
            <a:custGeom>
              <a:avLst/>
              <a:gdLst/>
              <a:ahLst/>
              <a:cxnLst/>
              <a:rect l="l" t="t" r="r" b="b"/>
              <a:pathLst>
                <a:path w="8130540" h="6858000">
                  <a:moveTo>
                    <a:pt x="8130540" y="0"/>
                  </a:moveTo>
                  <a:lnTo>
                    <a:pt x="0" y="0"/>
                  </a:lnTo>
                  <a:lnTo>
                    <a:pt x="0" y="6858000"/>
                  </a:lnTo>
                  <a:lnTo>
                    <a:pt x="8130540" y="6858000"/>
                  </a:lnTo>
                  <a:lnTo>
                    <a:pt x="813054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2" name="object 12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935736" y="0"/>
              <a:ext cx="150875" cy="6857996"/>
            </a:xfrm>
            <a:prstGeom prst="rect">
              <a:avLst/>
            </a:prstGeom>
          </p:spPr>
        </p:pic>
        <p:sp>
          <p:nvSpPr>
            <p:cNvPr id="13" name="object 13"/>
            <p:cNvSpPr/>
            <p:nvPr/>
          </p:nvSpPr>
          <p:spPr>
            <a:xfrm>
              <a:off x="1014983" y="0"/>
              <a:ext cx="73660" cy="6858000"/>
            </a:xfrm>
            <a:custGeom>
              <a:avLst/>
              <a:gdLst/>
              <a:ahLst/>
              <a:cxnLst/>
              <a:rect l="l" t="t" r="r" b="b"/>
              <a:pathLst>
                <a:path w="73659" h="6858000">
                  <a:moveTo>
                    <a:pt x="73152" y="0"/>
                  </a:moveTo>
                  <a:lnTo>
                    <a:pt x="0" y="0"/>
                  </a:lnTo>
                  <a:lnTo>
                    <a:pt x="0" y="6858000"/>
                  </a:lnTo>
                  <a:lnTo>
                    <a:pt x="73152" y="6858000"/>
                  </a:lnTo>
                  <a:lnTo>
                    <a:pt x="7315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14" name="object 14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1254252" y="228601"/>
            <a:ext cx="4763262" cy="533400"/>
          </a:xfrm>
          <a:prstGeom prst="rect">
            <a:avLst/>
          </a:prstGeom>
        </p:spPr>
      </p:pic>
      <p:sp>
        <p:nvSpPr>
          <p:cNvPr id="15" name="object 15"/>
          <p:cNvSpPr txBox="1">
            <a:spLocks noGrp="1"/>
          </p:cNvSpPr>
          <p:nvPr>
            <p:ph type="title"/>
          </p:nvPr>
        </p:nvSpPr>
        <p:spPr>
          <a:xfrm>
            <a:off x="1514602" y="228600"/>
            <a:ext cx="4244975" cy="50590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spc="-5" dirty="0"/>
              <a:t>Особеннос</a:t>
            </a:r>
            <a:r>
              <a:rPr sz="3200" spc="-15" dirty="0"/>
              <a:t>т</a:t>
            </a:r>
            <a:r>
              <a:rPr sz="3200" dirty="0"/>
              <a:t>и</a:t>
            </a:r>
            <a:r>
              <a:rPr sz="3200" spc="-140" dirty="0"/>
              <a:t> </a:t>
            </a:r>
            <a:r>
              <a:rPr sz="3200" dirty="0"/>
              <a:t>ФОП</a:t>
            </a:r>
            <a:r>
              <a:rPr sz="3200" spc="-130" dirty="0"/>
              <a:t> </a:t>
            </a:r>
            <a:r>
              <a:rPr sz="3200" spc="-95" dirty="0"/>
              <a:t>Д</a:t>
            </a:r>
            <a:r>
              <a:rPr sz="3200" spc="-5" dirty="0"/>
              <a:t>ОО</a:t>
            </a:r>
            <a:endParaRPr sz="3200" dirty="0"/>
          </a:p>
        </p:txBody>
      </p:sp>
      <p:sp>
        <p:nvSpPr>
          <p:cNvPr id="16" name="object 16"/>
          <p:cNvSpPr txBox="1"/>
          <p:nvPr/>
        </p:nvSpPr>
        <p:spPr>
          <a:xfrm>
            <a:off x="1596897" y="1410665"/>
            <a:ext cx="7261859" cy="456946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95910" indent="-283845" algn="just">
              <a:lnSpc>
                <a:spcPts val="2160"/>
              </a:lnSpc>
              <a:spcBef>
                <a:spcPts val="105"/>
              </a:spcBef>
              <a:buClr>
                <a:srgbClr val="3891A7"/>
              </a:buClr>
              <a:buSzPct val="80000"/>
              <a:buFont typeface="Wingdings 2"/>
              <a:buChar char=""/>
              <a:tabLst>
                <a:tab pos="296545" algn="l"/>
              </a:tabLst>
            </a:pPr>
            <a:r>
              <a:rPr sz="2000" spc="-5" dirty="0">
                <a:solidFill>
                  <a:srgbClr val="4F271C"/>
                </a:solidFill>
                <a:latin typeface="Times New Roman"/>
                <a:cs typeface="Times New Roman"/>
              </a:rPr>
              <a:t>Программа</a:t>
            </a:r>
            <a:r>
              <a:rPr sz="2000" spc="509" dirty="0">
                <a:solidFill>
                  <a:srgbClr val="4F271C"/>
                </a:solidFill>
                <a:latin typeface="Times New Roman"/>
                <a:cs typeface="Times New Roman"/>
              </a:rPr>
              <a:t>   </a:t>
            </a:r>
            <a:r>
              <a:rPr sz="2000" b="1" spc="-10" dirty="0">
                <a:solidFill>
                  <a:srgbClr val="4F271C"/>
                </a:solidFill>
                <a:latin typeface="Times New Roman"/>
                <a:cs typeface="Times New Roman"/>
              </a:rPr>
              <a:t>объединяет</a:t>
            </a:r>
            <a:r>
              <a:rPr sz="2000" b="1" spc="509" dirty="0">
                <a:solidFill>
                  <a:srgbClr val="4F271C"/>
                </a:solidFill>
                <a:latin typeface="Times New Roman"/>
                <a:cs typeface="Times New Roman"/>
              </a:rPr>
              <a:t>  </a:t>
            </a:r>
            <a:r>
              <a:rPr sz="2000" b="1" spc="515" dirty="0">
                <a:solidFill>
                  <a:srgbClr val="4F271C"/>
                </a:solidFill>
                <a:latin typeface="Times New Roman"/>
                <a:cs typeface="Times New Roman"/>
              </a:rPr>
              <a:t> </a:t>
            </a:r>
            <a:r>
              <a:rPr sz="2000" b="1" spc="-10" dirty="0">
                <a:solidFill>
                  <a:srgbClr val="4F271C"/>
                </a:solidFill>
                <a:latin typeface="Times New Roman"/>
                <a:cs typeface="Times New Roman"/>
              </a:rPr>
              <a:t>образование</a:t>
            </a:r>
            <a:r>
              <a:rPr sz="2000" b="1" spc="515" dirty="0">
                <a:solidFill>
                  <a:srgbClr val="4F271C"/>
                </a:solidFill>
                <a:latin typeface="Times New Roman"/>
                <a:cs typeface="Times New Roman"/>
              </a:rPr>
              <a:t>  </a:t>
            </a:r>
            <a:r>
              <a:rPr sz="2000" b="1" spc="520" dirty="0">
                <a:solidFill>
                  <a:srgbClr val="4F271C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4F271C"/>
                </a:solidFill>
                <a:latin typeface="Times New Roman"/>
                <a:cs typeface="Times New Roman"/>
              </a:rPr>
              <a:t>и     </a:t>
            </a:r>
            <a:r>
              <a:rPr sz="2000" b="1" spc="40" dirty="0">
                <a:solidFill>
                  <a:srgbClr val="4F271C"/>
                </a:solidFill>
                <a:latin typeface="Times New Roman"/>
                <a:cs typeface="Times New Roman"/>
              </a:rPr>
              <a:t> </a:t>
            </a:r>
            <a:r>
              <a:rPr sz="2000" b="1" spc="-5" dirty="0">
                <a:solidFill>
                  <a:srgbClr val="4F271C"/>
                </a:solidFill>
                <a:latin typeface="Times New Roman"/>
                <a:cs typeface="Times New Roman"/>
              </a:rPr>
              <a:t>воспитание</a:t>
            </a:r>
            <a:endParaRPr sz="2000">
              <a:latin typeface="Times New Roman"/>
              <a:cs typeface="Times New Roman"/>
            </a:endParaRPr>
          </a:p>
          <a:p>
            <a:pPr marL="295910" algn="just">
              <a:lnSpc>
                <a:spcPts val="2160"/>
              </a:lnSpc>
            </a:pPr>
            <a:r>
              <a:rPr sz="2000" spc="-20" dirty="0">
                <a:solidFill>
                  <a:srgbClr val="4F271C"/>
                </a:solidFill>
                <a:latin typeface="Times New Roman"/>
                <a:cs typeface="Times New Roman"/>
              </a:rPr>
              <a:t>дошкольников</a:t>
            </a:r>
            <a:r>
              <a:rPr sz="2000" spc="-30" dirty="0">
                <a:solidFill>
                  <a:srgbClr val="4F271C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4F271C"/>
                </a:solidFill>
                <a:latin typeface="Times New Roman"/>
                <a:cs typeface="Times New Roman"/>
              </a:rPr>
              <a:t>в</a:t>
            </a:r>
            <a:r>
              <a:rPr sz="2000" spc="-5" dirty="0">
                <a:solidFill>
                  <a:srgbClr val="4F271C"/>
                </a:solidFill>
                <a:latin typeface="Times New Roman"/>
                <a:cs typeface="Times New Roman"/>
              </a:rPr>
              <a:t> </a:t>
            </a:r>
            <a:r>
              <a:rPr sz="2000" spc="-15" dirty="0">
                <a:solidFill>
                  <a:srgbClr val="4F271C"/>
                </a:solidFill>
                <a:latin typeface="Times New Roman"/>
                <a:cs typeface="Times New Roman"/>
              </a:rPr>
              <a:t>один</a:t>
            </a:r>
            <a:r>
              <a:rPr sz="2000" spc="-20" dirty="0">
                <a:solidFill>
                  <a:srgbClr val="4F271C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4F271C"/>
                </a:solidFill>
                <a:latin typeface="Times New Roman"/>
                <a:cs typeface="Times New Roman"/>
              </a:rPr>
              <a:t>гармоничный</a:t>
            </a:r>
            <a:r>
              <a:rPr sz="2000" dirty="0">
                <a:solidFill>
                  <a:srgbClr val="4F271C"/>
                </a:solidFill>
                <a:latin typeface="Times New Roman"/>
                <a:cs typeface="Times New Roman"/>
              </a:rPr>
              <a:t> </a:t>
            </a:r>
            <a:r>
              <a:rPr sz="2000" spc="5" dirty="0">
                <a:solidFill>
                  <a:srgbClr val="4F271C"/>
                </a:solidFill>
                <a:latin typeface="Times New Roman"/>
                <a:cs typeface="Times New Roman"/>
              </a:rPr>
              <a:t>процесс;</a:t>
            </a:r>
            <a:endParaRPr sz="2000">
              <a:latin typeface="Times New Roman"/>
              <a:cs typeface="Times New Roman"/>
            </a:endParaRPr>
          </a:p>
          <a:p>
            <a:pPr marL="295910" marR="7620" indent="-283845" algn="just">
              <a:lnSpc>
                <a:spcPts val="2280"/>
              </a:lnSpc>
              <a:spcBef>
                <a:spcPts val="655"/>
              </a:spcBef>
              <a:buClr>
                <a:srgbClr val="3891A7"/>
              </a:buClr>
              <a:buSzPct val="80000"/>
              <a:buFont typeface="Wingdings 2"/>
              <a:buChar char=""/>
              <a:tabLst>
                <a:tab pos="296545" algn="l"/>
              </a:tabLst>
            </a:pPr>
            <a:r>
              <a:rPr sz="2000" spc="-5" dirty="0">
                <a:solidFill>
                  <a:srgbClr val="4F271C"/>
                </a:solidFill>
                <a:latin typeface="Times New Roman"/>
                <a:cs typeface="Times New Roman"/>
              </a:rPr>
              <a:t>Программа </a:t>
            </a:r>
            <a:r>
              <a:rPr sz="2000" b="1" spc="-5" dirty="0">
                <a:solidFill>
                  <a:srgbClr val="4F271C"/>
                </a:solidFill>
                <a:latin typeface="Times New Roman"/>
                <a:cs typeface="Times New Roman"/>
              </a:rPr>
              <a:t>детализирована </a:t>
            </a:r>
            <a:r>
              <a:rPr sz="2000" spc="-10" dirty="0">
                <a:solidFill>
                  <a:srgbClr val="4F271C"/>
                </a:solidFill>
                <a:latin typeface="Times New Roman"/>
                <a:cs typeface="Times New Roman"/>
              </a:rPr>
              <a:t>(можно </a:t>
            </a:r>
            <a:r>
              <a:rPr sz="2000" spc="-15" dirty="0">
                <a:solidFill>
                  <a:srgbClr val="4F271C"/>
                </a:solidFill>
                <a:latin typeface="Times New Roman"/>
                <a:cs typeface="Times New Roman"/>
              </a:rPr>
              <a:t>брать </a:t>
            </a:r>
            <a:r>
              <a:rPr sz="2000" dirty="0">
                <a:solidFill>
                  <a:srgbClr val="4F271C"/>
                </a:solidFill>
                <a:latin typeface="Times New Roman"/>
                <a:cs typeface="Times New Roman"/>
              </a:rPr>
              <a:t>за </a:t>
            </a:r>
            <a:r>
              <a:rPr sz="2000" spc="-5" dirty="0">
                <a:solidFill>
                  <a:srgbClr val="4F271C"/>
                </a:solidFill>
                <a:latin typeface="Times New Roman"/>
                <a:cs typeface="Times New Roman"/>
              </a:rPr>
              <a:t>основу </a:t>
            </a:r>
            <a:r>
              <a:rPr sz="2000" spc="-25" dirty="0">
                <a:solidFill>
                  <a:srgbClr val="4F271C"/>
                </a:solidFill>
                <a:latin typeface="Times New Roman"/>
                <a:cs typeface="Times New Roman"/>
              </a:rPr>
              <a:t>целиком </a:t>
            </a:r>
            <a:r>
              <a:rPr sz="2000" spc="-20" dirty="0">
                <a:solidFill>
                  <a:srgbClr val="4F271C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4F271C"/>
                </a:solidFill>
                <a:latin typeface="Times New Roman"/>
                <a:cs typeface="Times New Roman"/>
              </a:rPr>
              <a:t>при</a:t>
            </a:r>
            <a:r>
              <a:rPr sz="2000" dirty="0">
                <a:solidFill>
                  <a:srgbClr val="4F271C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4F271C"/>
                </a:solidFill>
                <a:latin typeface="Times New Roman"/>
                <a:cs typeface="Times New Roman"/>
              </a:rPr>
              <a:t>разработке</a:t>
            </a:r>
            <a:r>
              <a:rPr sz="2000" spc="-30" dirty="0">
                <a:solidFill>
                  <a:srgbClr val="4F271C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4F271C"/>
                </a:solidFill>
                <a:latin typeface="Times New Roman"/>
                <a:cs typeface="Times New Roman"/>
              </a:rPr>
              <a:t>собственной</a:t>
            </a:r>
            <a:r>
              <a:rPr sz="2000" spc="-10" dirty="0">
                <a:solidFill>
                  <a:srgbClr val="4F271C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4F271C"/>
                </a:solidFill>
                <a:latin typeface="Times New Roman"/>
                <a:cs typeface="Times New Roman"/>
              </a:rPr>
              <a:t>программы);</a:t>
            </a:r>
            <a:endParaRPr sz="2000">
              <a:latin typeface="Times New Roman"/>
              <a:cs typeface="Times New Roman"/>
            </a:endParaRPr>
          </a:p>
          <a:p>
            <a:pPr marL="295910" marR="5715" indent="-283845" algn="just">
              <a:lnSpc>
                <a:spcPct val="95000"/>
              </a:lnSpc>
              <a:spcBef>
                <a:spcPts val="545"/>
              </a:spcBef>
              <a:buClr>
                <a:srgbClr val="3891A7"/>
              </a:buClr>
              <a:buSzPct val="80000"/>
              <a:buFont typeface="Wingdings 2"/>
              <a:buChar char=""/>
              <a:tabLst>
                <a:tab pos="296545" algn="l"/>
              </a:tabLst>
            </a:pPr>
            <a:r>
              <a:rPr sz="2000" dirty="0">
                <a:solidFill>
                  <a:srgbClr val="4F271C"/>
                </a:solidFill>
                <a:latin typeface="Times New Roman"/>
                <a:cs typeface="Times New Roman"/>
              </a:rPr>
              <a:t>Большое</a:t>
            </a:r>
            <a:r>
              <a:rPr sz="2000" spc="5" dirty="0">
                <a:solidFill>
                  <a:srgbClr val="4F271C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4F271C"/>
                </a:solidFill>
                <a:latin typeface="Times New Roman"/>
                <a:cs typeface="Times New Roman"/>
              </a:rPr>
              <a:t>внимание</a:t>
            </a:r>
            <a:r>
              <a:rPr sz="2000" dirty="0">
                <a:solidFill>
                  <a:srgbClr val="4F271C"/>
                </a:solidFill>
                <a:latin typeface="Times New Roman"/>
                <a:cs typeface="Times New Roman"/>
              </a:rPr>
              <a:t> </a:t>
            </a:r>
            <a:r>
              <a:rPr sz="2000" b="1" spc="-20" dirty="0">
                <a:solidFill>
                  <a:srgbClr val="4F271C"/>
                </a:solidFill>
                <a:latin typeface="Times New Roman"/>
                <a:cs typeface="Times New Roman"/>
              </a:rPr>
              <a:t>уделено</a:t>
            </a:r>
            <a:r>
              <a:rPr sz="2000" b="1" spc="-15" dirty="0">
                <a:solidFill>
                  <a:srgbClr val="4F271C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4F271C"/>
                </a:solidFill>
                <a:latin typeface="Times New Roman"/>
                <a:cs typeface="Times New Roman"/>
              </a:rPr>
              <a:t>воспитанию</a:t>
            </a:r>
            <a:r>
              <a:rPr sz="2000" b="1" spc="5" dirty="0">
                <a:solidFill>
                  <a:srgbClr val="4F271C"/>
                </a:solidFill>
                <a:latin typeface="Times New Roman"/>
                <a:cs typeface="Times New Roman"/>
              </a:rPr>
              <a:t> </a:t>
            </a:r>
            <a:r>
              <a:rPr sz="2000" b="1" spc="-10" dirty="0">
                <a:solidFill>
                  <a:srgbClr val="4F271C"/>
                </a:solidFill>
                <a:latin typeface="Times New Roman"/>
                <a:cs typeface="Times New Roman"/>
              </a:rPr>
              <a:t>патриотических </a:t>
            </a:r>
            <a:r>
              <a:rPr sz="2000" b="1" spc="-484" dirty="0">
                <a:solidFill>
                  <a:srgbClr val="4F271C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4F271C"/>
                </a:solidFill>
                <a:latin typeface="Times New Roman"/>
                <a:cs typeface="Times New Roman"/>
              </a:rPr>
              <a:t>чувств,</a:t>
            </a:r>
            <a:r>
              <a:rPr sz="2000" b="1" spc="5" dirty="0">
                <a:solidFill>
                  <a:srgbClr val="4F271C"/>
                </a:solidFill>
                <a:latin typeface="Times New Roman"/>
                <a:cs typeface="Times New Roman"/>
              </a:rPr>
              <a:t> </a:t>
            </a:r>
            <a:r>
              <a:rPr sz="2000" b="1" spc="-5" dirty="0">
                <a:solidFill>
                  <a:srgbClr val="4F271C"/>
                </a:solidFill>
                <a:latin typeface="Times New Roman"/>
                <a:cs typeface="Times New Roman"/>
              </a:rPr>
              <a:t>любви</a:t>
            </a:r>
            <a:r>
              <a:rPr sz="2000" b="1" dirty="0">
                <a:solidFill>
                  <a:srgbClr val="4F271C"/>
                </a:solidFill>
                <a:latin typeface="Times New Roman"/>
                <a:cs typeface="Times New Roman"/>
              </a:rPr>
              <a:t> и</a:t>
            </a:r>
            <a:r>
              <a:rPr sz="2000" b="1" spc="5" dirty="0">
                <a:solidFill>
                  <a:srgbClr val="4F271C"/>
                </a:solidFill>
                <a:latin typeface="Times New Roman"/>
                <a:cs typeface="Times New Roman"/>
              </a:rPr>
              <a:t> </a:t>
            </a:r>
            <a:r>
              <a:rPr sz="2000" b="1" spc="-5" dirty="0">
                <a:solidFill>
                  <a:srgbClr val="4F271C"/>
                </a:solidFill>
                <a:latin typeface="Times New Roman"/>
                <a:cs typeface="Times New Roman"/>
              </a:rPr>
              <a:t>уважения</a:t>
            </a:r>
            <a:r>
              <a:rPr sz="2000" b="1" dirty="0">
                <a:solidFill>
                  <a:srgbClr val="4F271C"/>
                </a:solidFill>
                <a:latin typeface="Times New Roman"/>
                <a:cs typeface="Times New Roman"/>
              </a:rPr>
              <a:t> к</a:t>
            </a:r>
            <a:r>
              <a:rPr sz="2000" b="1" spc="5" dirty="0">
                <a:solidFill>
                  <a:srgbClr val="4F271C"/>
                </a:solidFill>
                <a:latin typeface="Times New Roman"/>
                <a:cs typeface="Times New Roman"/>
              </a:rPr>
              <a:t> </a:t>
            </a:r>
            <a:r>
              <a:rPr sz="2000" b="1" spc="-20" dirty="0">
                <a:solidFill>
                  <a:srgbClr val="4F271C"/>
                </a:solidFill>
                <a:latin typeface="Times New Roman"/>
                <a:cs typeface="Times New Roman"/>
              </a:rPr>
              <a:t>Родине;</a:t>
            </a:r>
            <a:r>
              <a:rPr sz="2000" b="1" spc="-15" dirty="0">
                <a:solidFill>
                  <a:srgbClr val="4F271C"/>
                </a:solidFill>
                <a:latin typeface="Times New Roman"/>
                <a:cs typeface="Times New Roman"/>
              </a:rPr>
              <a:t> </a:t>
            </a:r>
            <a:r>
              <a:rPr sz="2000" b="1" u="heavy" spc="-5" dirty="0">
                <a:solidFill>
                  <a:srgbClr val="4F271C"/>
                </a:solidFill>
                <a:uFill>
                  <a:solidFill>
                    <a:srgbClr val="4F271C"/>
                  </a:solidFill>
                </a:uFill>
                <a:latin typeface="Times New Roman"/>
                <a:cs typeface="Times New Roman"/>
              </a:rPr>
              <a:t>сделан</a:t>
            </a:r>
            <a:r>
              <a:rPr sz="2000" b="1" u="heavy" dirty="0">
                <a:solidFill>
                  <a:srgbClr val="4F271C"/>
                </a:solidFill>
                <a:uFill>
                  <a:solidFill>
                    <a:srgbClr val="4F271C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000" b="1" u="heavy" spc="-5" dirty="0">
                <a:solidFill>
                  <a:srgbClr val="4F271C"/>
                </a:solidFill>
                <a:uFill>
                  <a:solidFill>
                    <a:srgbClr val="4F271C"/>
                  </a:solidFill>
                </a:uFill>
                <a:latin typeface="Times New Roman"/>
                <a:cs typeface="Times New Roman"/>
              </a:rPr>
              <a:t>акцент</a:t>
            </a:r>
            <a:r>
              <a:rPr sz="2000" b="1" u="heavy" dirty="0">
                <a:solidFill>
                  <a:srgbClr val="4F271C"/>
                </a:solidFill>
                <a:uFill>
                  <a:solidFill>
                    <a:srgbClr val="4F271C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000" b="1" u="heavy" spc="-5" dirty="0">
                <a:solidFill>
                  <a:srgbClr val="4F271C"/>
                </a:solidFill>
                <a:uFill>
                  <a:solidFill>
                    <a:srgbClr val="4F271C"/>
                  </a:solidFill>
                </a:uFill>
                <a:latin typeface="Times New Roman"/>
                <a:cs typeface="Times New Roman"/>
              </a:rPr>
              <a:t>на </a:t>
            </a:r>
            <a:r>
              <a:rPr sz="2000" b="1" dirty="0">
                <a:solidFill>
                  <a:srgbClr val="4F271C"/>
                </a:solidFill>
                <a:latin typeface="Times New Roman"/>
                <a:cs typeface="Times New Roman"/>
              </a:rPr>
              <a:t> </a:t>
            </a:r>
            <a:r>
              <a:rPr sz="2000" spc="5" dirty="0">
                <a:solidFill>
                  <a:srgbClr val="4F271C"/>
                </a:solidFill>
                <a:latin typeface="Times New Roman"/>
                <a:cs typeface="Times New Roman"/>
              </a:rPr>
              <a:t>воспитании </a:t>
            </a:r>
            <a:r>
              <a:rPr sz="2000" spc="-5" dirty="0">
                <a:solidFill>
                  <a:srgbClr val="4F271C"/>
                </a:solidFill>
                <a:latin typeface="Times New Roman"/>
                <a:cs typeface="Times New Roman"/>
              </a:rPr>
              <a:t>интернациональных</a:t>
            </a:r>
            <a:r>
              <a:rPr sz="2000" spc="490" dirty="0">
                <a:solidFill>
                  <a:srgbClr val="4F271C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4F271C"/>
                </a:solidFill>
                <a:latin typeface="Times New Roman"/>
                <a:cs typeface="Times New Roman"/>
              </a:rPr>
              <a:t>чувств; представлениях </a:t>
            </a:r>
            <a:r>
              <a:rPr sz="2000" dirty="0">
                <a:solidFill>
                  <a:srgbClr val="4F271C"/>
                </a:solidFill>
                <a:latin typeface="Times New Roman"/>
                <a:cs typeface="Times New Roman"/>
              </a:rPr>
              <a:t>детей </a:t>
            </a:r>
            <a:r>
              <a:rPr sz="2000" spc="5" dirty="0">
                <a:solidFill>
                  <a:srgbClr val="4F271C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4F271C"/>
                </a:solidFill>
                <a:latin typeface="Times New Roman"/>
                <a:cs typeface="Times New Roman"/>
              </a:rPr>
              <a:t>о </a:t>
            </a:r>
            <a:r>
              <a:rPr sz="2000" spc="-15" dirty="0">
                <a:solidFill>
                  <a:srgbClr val="4F271C"/>
                </a:solidFill>
                <a:latin typeface="Times New Roman"/>
                <a:cs typeface="Times New Roman"/>
              </a:rPr>
              <a:t>государственных </a:t>
            </a:r>
            <a:r>
              <a:rPr sz="2000" spc="-10" dirty="0">
                <a:solidFill>
                  <a:srgbClr val="4F271C"/>
                </a:solidFill>
                <a:latin typeface="Times New Roman"/>
                <a:cs typeface="Times New Roman"/>
              </a:rPr>
              <a:t>праздниках </a:t>
            </a:r>
            <a:r>
              <a:rPr sz="2000" dirty="0">
                <a:solidFill>
                  <a:srgbClr val="4F271C"/>
                </a:solidFill>
                <a:latin typeface="Times New Roman"/>
                <a:cs typeface="Times New Roman"/>
              </a:rPr>
              <a:t>и </a:t>
            </a:r>
            <a:r>
              <a:rPr sz="2000" spc="-15" dirty="0">
                <a:solidFill>
                  <a:srgbClr val="4F271C"/>
                </a:solidFill>
                <a:latin typeface="Times New Roman"/>
                <a:cs typeface="Times New Roman"/>
              </a:rPr>
              <a:t>вызвать </a:t>
            </a:r>
            <a:r>
              <a:rPr sz="2000" spc="5" dirty="0">
                <a:solidFill>
                  <a:srgbClr val="4F271C"/>
                </a:solidFill>
                <a:latin typeface="Times New Roman"/>
                <a:cs typeface="Times New Roman"/>
              </a:rPr>
              <a:t>интерес </a:t>
            </a:r>
            <a:r>
              <a:rPr sz="2000" dirty="0">
                <a:solidFill>
                  <a:srgbClr val="4F271C"/>
                </a:solidFill>
                <a:latin typeface="Times New Roman"/>
                <a:cs typeface="Times New Roman"/>
              </a:rPr>
              <a:t>к </a:t>
            </a:r>
            <a:r>
              <a:rPr sz="2000" spc="-5" dirty="0">
                <a:solidFill>
                  <a:srgbClr val="4F271C"/>
                </a:solidFill>
                <a:latin typeface="Times New Roman"/>
                <a:cs typeface="Times New Roman"/>
              </a:rPr>
              <a:t>событиям, </a:t>
            </a:r>
            <a:r>
              <a:rPr sz="2000" dirty="0">
                <a:solidFill>
                  <a:srgbClr val="4F271C"/>
                </a:solidFill>
                <a:latin typeface="Times New Roman"/>
                <a:cs typeface="Times New Roman"/>
              </a:rPr>
              <a:t> </a:t>
            </a:r>
            <a:r>
              <a:rPr sz="2000" spc="-25" dirty="0">
                <a:solidFill>
                  <a:srgbClr val="4F271C"/>
                </a:solidFill>
                <a:latin typeface="Times New Roman"/>
                <a:cs typeface="Times New Roman"/>
              </a:rPr>
              <a:t>которые</a:t>
            </a:r>
            <a:r>
              <a:rPr sz="2000" spc="-20" dirty="0">
                <a:solidFill>
                  <a:srgbClr val="4F271C"/>
                </a:solidFill>
                <a:latin typeface="Times New Roman"/>
                <a:cs typeface="Times New Roman"/>
              </a:rPr>
              <a:t> происходят</a:t>
            </a:r>
            <a:r>
              <a:rPr sz="2000" spc="-15" dirty="0">
                <a:solidFill>
                  <a:srgbClr val="4F271C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4F271C"/>
                </a:solidFill>
                <a:latin typeface="Times New Roman"/>
                <a:cs typeface="Times New Roman"/>
              </a:rPr>
              <a:t>в</a:t>
            </a:r>
            <a:r>
              <a:rPr sz="2000" spc="5" dirty="0">
                <a:solidFill>
                  <a:srgbClr val="4F271C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4F271C"/>
                </a:solidFill>
                <a:latin typeface="Times New Roman"/>
                <a:cs typeface="Times New Roman"/>
              </a:rPr>
              <a:t>России;</a:t>
            </a:r>
            <a:r>
              <a:rPr sz="2000" dirty="0">
                <a:solidFill>
                  <a:srgbClr val="4F271C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4F271C"/>
                </a:solidFill>
                <a:latin typeface="Times New Roman"/>
                <a:cs typeface="Times New Roman"/>
              </a:rPr>
              <a:t>на</a:t>
            </a:r>
            <a:r>
              <a:rPr sz="2000" dirty="0">
                <a:solidFill>
                  <a:srgbClr val="4F271C"/>
                </a:solidFill>
                <a:latin typeface="Times New Roman"/>
                <a:cs typeface="Times New Roman"/>
              </a:rPr>
              <a:t> правилах</a:t>
            </a:r>
            <a:r>
              <a:rPr sz="2000" spc="5" dirty="0">
                <a:solidFill>
                  <a:srgbClr val="4F271C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4F271C"/>
                </a:solidFill>
                <a:latin typeface="Times New Roman"/>
                <a:cs typeface="Times New Roman"/>
              </a:rPr>
              <a:t>безопасного </a:t>
            </a:r>
            <a:r>
              <a:rPr sz="2000" spc="-5" dirty="0">
                <a:solidFill>
                  <a:srgbClr val="4F271C"/>
                </a:solidFill>
                <a:latin typeface="Times New Roman"/>
                <a:cs typeface="Times New Roman"/>
              </a:rPr>
              <a:t> поведения</a:t>
            </a:r>
            <a:r>
              <a:rPr sz="2000" dirty="0">
                <a:solidFill>
                  <a:srgbClr val="4F271C"/>
                </a:solidFill>
                <a:latin typeface="Times New Roman"/>
                <a:cs typeface="Times New Roman"/>
              </a:rPr>
              <a:t> в</a:t>
            </a:r>
            <a:r>
              <a:rPr sz="2000" spc="5" dirty="0">
                <a:solidFill>
                  <a:srgbClr val="4F271C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4F271C"/>
                </a:solidFill>
                <a:latin typeface="Times New Roman"/>
                <a:cs typeface="Times New Roman"/>
              </a:rPr>
              <a:t>ситуациях,</a:t>
            </a:r>
            <a:r>
              <a:rPr sz="2000" spc="-5" dirty="0">
                <a:solidFill>
                  <a:srgbClr val="4F271C"/>
                </a:solidFill>
                <a:latin typeface="Times New Roman"/>
                <a:cs typeface="Times New Roman"/>
              </a:rPr>
              <a:t> </a:t>
            </a:r>
            <a:r>
              <a:rPr sz="2000" spc="-40" dirty="0">
                <a:solidFill>
                  <a:srgbClr val="4F271C"/>
                </a:solidFill>
                <a:latin typeface="Times New Roman"/>
                <a:cs typeface="Times New Roman"/>
              </a:rPr>
              <a:t>когда</a:t>
            </a:r>
            <a:r>
              <a:rPr sz="2000" spc="-35" dirty="0">
                <a:solidFill>
                  <a:srgbClr val="4F271C"/>
                </a:solidFill>
                <a:latin typeface="Times New Roman"/>
                <a:cs typeface="Times New Roman"/>
              </a:rPr>
              <a:t> </a:t>
            </a:r>
            <a:r>
              <a:rPr sz="2000" spc="-15" dirty="0">
                <a:solidFill>
                  <a:srgbClr val="4F271C"/>
                </a:solidFill>
                <a:latin typeface="Times New Roman"/>
                <a:cs typeface="Times New Roman"/>
              </a:rPr>
              <a:t>существует</a:t>
            </a:r>
            <a:r>
              <a:rPr sz="2000" spc="-10" dirty="0">
                <a:solidFill>
                  <a:srgbClr val="4F271C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4F271C"/>
                </a:solidFill>
                <a:latin typeface="Times New Roman"/>
                <a:cs typeface="Times New Roman"/>
              </a:rPr>
              <a:t>угроза</a:t>
            </a:r>
            <a:r>
              <a:rPr sz="2000" spc="5" dirty="0">
                <a:solidFill>
                  <a:srgbClr val="4F271C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4F271C"/>
                </a:solidFill>
                <a:latin typeface="Times New Roman"/>
                <a:cs typeface="Times New Roman"/>
              </a:rPr>
              <a:t>жизни</a:t>
            </a:r>
            <a:r>
              <a:rPr sz="2000" spc="5" dirty="0">
                <a:solidFill>
                  <a:srgbClr val="4F271C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4F271C"/>
                </a:solidFill>
                <a:latin typeface="Times New Roman"/>
                <a:cs typeface="Times New Roman"/>
              </a:rPr>
              <a:t>и </a:t>
            </a:r>
            <a:r>
              <a:rPr sz="2000" spc="5" dirty="0">
                <a:solidFill>
                  <a:srgbClr val="4F271C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4F271C"/>
                </a:solidFill>
                <a:latin typeface="Times New Roman"/>
                <a:cs typeface="Times New Roman"/>
              </a:rPr>
              <a:t>здоровью.</a:t>
            </a:r>
            <a:endParaRPr sz="2000">
              <a:latin typeface="Times New Roman"/>
              <a:cs typeface="Times New Roman"/>
            </a:endParaRPr>
          </a:p>
          <a:p>
            <a:pPr marL="295910" marR="5715" indent="-283845" algn="just">
              <a:lnSpc>
                <a:spcPct val="95000"/>
              </a:lnSpc>
              <a:spcBef>
                <a:spcPts val="600"/>
              </a:spcBef>
              <a:buClr>
                <a:srgbClr val="3891A7"/>
              </a:buClr>
              <a:buSzPct val="80000"/>
              <a:buFont typeface="Wingdings 2"/>
              <a:buChar char=""/>
              <a:tabLst>
                <a:tab pos="296545" algn="l"/>
              </a:tabLst>
            </a:pPr>
            <a:r>
              <a:rPr sz="2000" spc="-10" dirty="0">
                <a:solidFill>
                  <a:srgbClr val="4F271C"/>
                </a:solidFill>
                <a:latin typeface="Times New Roman"/>
                <a:cs typeface="Times New Roman"/>
              </a:rPr>
              <a:t>Включает</a:t>
            </a:r>
            <a:r>
              <a:rPr sz="2000" spc="-5" dirty="0">
                <a:solidFill>
                  <a:srgbClr val="4F271C"/>
                </a:solidFill>
                <a:latin typeface="Times New Roman"/>
                <a:cs typeface="Times New Roman"/>
              </a:rPr>
              <a:t> </a:t>
            </a:r>
            <a:r>
              <a:rPr sz="2000" b="1" spc="-5" dirty="0">
                <a:solidFill>
                  <a:srgbClr val="4F271C"/>
                </a:solidFill>
                <a:latin typeface="Times New Roman"/>
                <a:cs typeface="Times New Roman"/>
              </a:rPr>
              <a:t>примерные</a:t>
            </a:r>
            <a:r>
              <a:rPr sz="2000" b="1" dirty="0">
                <a:solidFill>
                  <a:srgbClr val="4F271C"/>
                </a:solidFill>
                <a:latin typeface="Times New Roman"/>
                <a:cs typeface="Times New Roman"/>
              </a:rPr>
              <a:t> </a:t>
            </a:r>
            <a:r>
              <a:rPr sz="2000" b="1" spc="-10" dirty="0">
                <a:solidFill>
                  <a:srgbClr val="4F271C"/>
                </a:solidFill>
                <a:latin typeface="Times New Roman"/>
                <a:cs typeface="Times New Roman"/>
              </a:rPr>
              <a:t>перечни</a:t>
            </a:r>
            <a:r>
              <a:rPr sz="2000" b="1" spc="-5" dirty="0">
                <a:solidFill>
                  <a:srgbClr val="4F271C"/>
                </a:solidFill>
                <a:latin typeface="Times New Roman"/>
                <a:cs typeface="Times New Roman"/>
              </a:rPr>
              <a:t> </a:t>
            </a:r>
            <a:r>
              <a:rPr sz="2000" spc="-20" dirty="0">
                <a:solidFill>
                  <a:srgbClr val="4F271C"/>
                </a:solidFill>
                <a:latin typeface="Times New Roman"/>
                <a:cs typeface="Times New Roman"/>
              </a:rPr>
              <a:t>художественной</a:t>
            </a:r>
            <a:r>
              <a:rPr sz="2000" spc="-15" dirty="0">
                <a:solidFill>
                  <a:srgbClr val="4F271C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4F271C"/>
                </a:solidFill>
                <a:latin typeface="Times New Roman"/>
                <a:cs typeface="Times New Roman"/>
              </a:rPr>
              <a:t>литературы, </a:t>
            </a:r>
            <a:r>
              <a:rPr sz="2000" spc="-5" dirty="0">
                <a:solidFill>
                  <a:srgbClr val="4F271C"/>
                </a:solidFill>
                <a:latin typeface="Times New Roman"/>
                <a:cs typeface="Times New Roman"/>
              </a:rPr>
              <a:t> музыкальных</a:t>
            </a:r>
            <a:r>
              <a:rPr sz="2000" dirty="0">
                <a:solidFill>
                  <a:srgbClr val="4F271C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4F271C"/>
                </a:solidFill>
                <a:latin typeface="Times New Roman"/>
                <a:cs typeface="Times New Roman"/>
              </a:rPr>
              <a:t>произведений,</a:t>
            </a:r>
            <a:r>
              <a:rPr sz="2000" dirty="0">
                <a:solidFill>
                  <a:srgbClr val="4F271C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4F271C"/>
                </a:solidFill>
                <a:latin typeface="Times New Roman"/>
                <a:cs typeface="Times New Roman"/>
              </a:rPr>
              <a:t>произведений</a:t>
            </a:r>
            <a:r>
              <a:rPr sz="2000" spc="-5" dirty="0">
                <a:solidFill>
                  <a:srgbClr val="4F271C"/>
                </a:solidFill>
                <a:latin typeface="Times New Roman"/>
                <a:cs typeface="Times New Roman"/>
              </a:rPr>
              <a:t> изобразительного </a:t>
            </a:r>
            <a:r>
              <a:rPr sz="2000" dirty="0">
                <a:solidFill>
                  <a:srgbClr val="4F271C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4F271C"/>
                </a:solidFill>
                <a:latin typeface="Times New Roman"/>
                <a:cs typeface="Times New Roman"/>
              </a:rPr>
              <a:t>искусства,</a:t>
            </a:r>
            <a:r>
              <a:rPr sz="2000" spc="-5" dirty="0">
                <a:solidFill>
                  <a:srgbClr val="4F271C"/>
                </a:solidFill>
                <a:latin typeface="Times New Roman"/>
                <a:cs typeface="Times New Roman"/>
              </a:rPr>
              <a:t> анимационных</a:t>
            </a:r>
            <a:r>
              <a:rPr sz="2000" dirty="0">
                <a:solidFill>
                  <a:srgbClr val="4F271C"/>
                </a:solidFill>
                <a:latin typeface="Times New Roman"/>
                <a:cs typeface="Times New Roman"/>
              </a:rPr>
              <a:t> и</a:t>
            </a:r>
            <a:r>
              <a:rPr sz="2000" spc="5" dirty="0">
                <a:solidFill>
                  <a:srgbClr val="4F271C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4F271C"/>
                </a:solidFill>
                <a:latin typeface="Times New Roman"/>
                <a:cs typeface="Times New Roman"/>
              </a:rPr>
              <a:t>кинематографических </a:t>
            </a:r>
            <a:r>
              <a:rPr sz="2000" dirty="0">
                <a:solidFill>
                  <a:srgbClr val="4F271C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4F271C"/>
                </a:solidFill>
                <a:latin typeface="Times New Roman"/>
                <a:cs typeface="Times New Roman"/>
              </a:rPr>
              <a:t>произведений.</a:t>
            </a:r>
            <a:endParaRPr sz="2000">
              <a:latin typeface="Times New Roman"/>
              <a:cs typeface="Times New Roman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923" y="5265750"/>
            <a:ext cx="1571625" cy="1428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3304" y="3810"/>
              <a:ext cx="819785" cy="819150"/>
            </a:xfrm>
            <a:custGeom>
              <a:avLst/>
              <a:gdLst/>
              <a:ahLst/>
              <a:cxnLst/>
              <a:rect l="l" t="t" r="r" b="b"/>
              <a:pathLst>
                <a:path w="819785" h="819150">
                  <a:moveTo>
                    <a:pt x="819655" y="0"/>
                  </a:moveTo>
                  <a:lnTo>
                    <a:pt x="505" y="0"/>
                  </a:lnTo>
                  <a:lnTo>
                    <a:pt x="0" y="819150"/>
                  </a:lnTo>
                  <a:lnTo>
                    <a:pt x="48635" y="817759"/>
                  </a:lnTo>
                  <a:lnTo>
                    <a:pt x="96034" y="813638"/>
                  </a:lnTo>
                  <a:lnTo>
                    <a:pt x="142623" y="806864"/>
                  </a:lnTo>
                  <a:lnTo>
                    <a:pt x="188327" y="797514"/>
                  </a:lnTo>
                  <a:lnTo>
                    <a:pt x="233067" y="785664"/>
                  </a:lnTo>
                  <a:lnTo>
                    <a:pt x="276768" y="771391"/>
                  </a:lnTo>
                  <a:lnTo>
                    <a:pt x="319353" y="754772"/>
                  </a:lnTo>
                  <a:lnTo>
                    <a:pt x="360744" y="735885"/>
                  </a:lnTo>
                  <a:lnTo>
                    <a:pt x="400865" y="714805"/>
                  </a:lnTo>
                  <a:lnTo>
                    <a:pt x="439639" y="691610"/>
                  </a:lnTo>
                  <a:lnTo>
                    <a:pt x="476990" y="666377"/>
                  </a:lnTo>
                  <a:lnTo>
                    <a:pt x="512839" y="639182"/>
                  </a:lnTo>
                  <a:lnTo>
                    <a:pt x="547112" y="610102"/>
                  </a:lnTo>
                  <a:lnTo>
                    <a:pt x="579729" y="579215"/>
                  </a:lnTo>
                  <a:lnTo>
                    <a:pt x="610616" y="546596"/>
                  </a:lnTo>
                  <a:lnTo>
                    <a:pt x="639695" y="512323"/>
                  </a:lnTo>
                  <a:lnTo>
                    <a:pt x="666889" y="476473"/>
                  </a:lnTo>
                  <a:lnTo>
                    <a:pt x="692122" y="439123"/>
                  </a:lnTo>
                  <a:lnTo>
                    <a:pt x="715316" y="400349"/>
                  </a:lnTo>
                  <a:lnTo>
                    <a:pt x="736395" y="360228"/>
                  </a:lnTo>
                  <a:lnTo>
                    <a:pt x="755281" y="318837"/>
                  </a:lnTo>
                  <a:lnTo>
                    <a:pt x="771899" y="276253"/>
                  </a:lnTo>
                  <a:lnTo>
                    <a:pt x="786171" y="232553"/>
                  </a:lnTo>
                  <a:lnTo>
                    <a:pt x="798020" y="187814"/>
                  </a:lnTo>
                  <a:lnTo>
                    <a:pt x="807370" y="142112"/>
                  </a:lnTo>
                  <a:lnTo>
                    <a:pt x="814144" y="95524"/>
                  </a:lnTo>
                  <a:lnTo>
                    <a:pt x="818264" y="48128"/>
                  </a:lnTo>
                  <a:lnTo>
                    <a:pt x="819655" y="0"/>
                  </a:lnTo>
                  <a:close/>
                </a:path>
              </a:pathLst>
            </a:custGeom>
            <a:solidFill>
              <a:srgbClr val="FDF9F4">
                <a:alpha val="32940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3304" y="3810"/>
              <a:ext cx="819785" cy="819150"/>
            </a:xfrm>
            <a:custGeom>
              <a:avLst/>
              <a:gdLst/>
              <a:ahLst/>
              <a:cxnLst/>
              <a:rect l="l" t="t" r="r" b="b"/>
              <a:pathLst>
                <a:path w="819785" h="819150">
                  <a:moveTo>
                    <a:pt x="819655" y="0"/>
                  </a:moveTo>
                  <a:lnTo>
                    <a:pt x="818264" y="48128"/>
                  </a:lnTo>
                  <a:lnTo>
                    <a:pt x="814144" y="95524"/>
                  </a:lnTo>
                  <a:lnTo>
                    <a:pt x="807370" y="142112"/>
                  </a:lnTo>
                  <a:lnTo>
                    <a:pt x="798020" y="187814"/>
                  </a:lnTo>
                  <a:lnTo>
                    <a:pt x="786171" y="232553"/>
                  </a:lnTo>
                  <a:lnTo>
                    <a:pt x="771899" y="276253"/>
                  </a:lnTo>
                  <a:lnTo>
                    <a:pt x="755281" y="318837"/>
                  </a:lnTo>
                  <a:lnTo>
                    <a:pt x="736395" y="360228"/>
                  </a:lnTo>
                  <a:lnTo>
                    <a:pt x="715316" y="400349"/>
                  </a:lnTo>
                  <a:lnTo>
                    <a:pt x="692122" y="439123"/>
                  </a:lnTo>
                  <a:lnTo>
                    <a:pt x="666889" y="476473"/>
                  </a:lnTo>
                  <a:lnTo>
                    <a:pt x="639695" y="512323"/>
                  </a:lnTo>
                  <a:lnTo>
                    <a:pt x="610616" y="546596"/>
                  </a:lnTo>
                  <a:lnTo>
                    <a:pt x="579729" y="579215"/>
                  </a:lnTo>
                  <a:lnTo>
                    <a:pt x="547112" y="610102"/>
                  </a:lnTo>
                  <a:lnTo>
                    <a:pt x="512839" y="639182"/>
                  </a:lnTo>
                  <a:lnTo>
                    <a:pt x="476990" y="666377"/>
                  </a:lnTo>
                  <a:lnTo>
                    <a:pt x="439639" y="691610"/>
                  </a:lnTo>
                  <a:lnTo>
                    <a:pt x="400865" y="714805"/>
                  </a:lnTo>
                  <a:lnTo>
                    <a:pt x="360744" y="735885"/>
                  </a:lnTo>
                  <a:lnTo>
                    <a:pt x="319353" y="754772"/>
                  </a:lnTo>
                  <a:lnTo>
                    <a:pt x="276768" y="771391"/>
                  </a:lnTo>
                  <a:lnTo>
                    <a:pt x="233067" y="785664"/>
                  </a:lnTo>
                  <a:lnTo>
                    <a:pt x="188327" y="797514"/>
                  </a:lnTo>
                  <a:lnTo>
                    <a:pt x="142623" y="806864"/>
                  </a:lnTo>
                  <a:lnTo>
                    <a:pt x="96034" y="813638"/>
                  </a:lnTo>
                  <a:lnTo>
                    <a:pt x="48635" y="817759"/>
                  </a:lnTo>
                  <a:lnTo>
                    <a:pt x="505" y="819150"/>
                  </a:lnTo>
                  <a:lnTo>
                    <a:pt x="336" y="819150"/>
                  </a:lnTo>
                  <a:lnTo>
                    <a:pt x="168" y="819150"/>
                  </a:lnTo>
                  <a:lnTo>
                    <a:pt x="0" y="819150"/>
                  </a:lnTo>
                  <a:lnTo>
                    <a:pt x="505" y="0"/>
                  </a:lnTo>
                  <a:lnTo>
                    <a:pt x="819655" y="0"/>
                  </a:lnTo>
                  <a:close/>
                </a:path>
              </a:pathLst>
            </a:custGeom>
            <a:ln w="3175">
              <a:solidFill>
                <a:srgbClr val="D2C39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28015" y="6095"/>
              <a:ext cx="1782318" cy="1782317"/>
            </a:xfrm>
            <a:prstGeom prst="rect">
              <a:avLst/>
            </a:prstGeom>
          </p:spPr>
        </p:pic>
        <p:sp>
          <p:nvSpPr>
            <p:cNvPr id="7" name="object 7"/>
            <p:cNvSpPr/>
            <p:nvPr/>
          </p:nvSpPr>
          <p:spPr>
            <a:xfrm>
              <a:off x="169163" y="21335"/>
              <a:ext cx="1702435" cy="1702435"/>
            </a:xfrm>
            <a:custGeom>
              <a:avLst/>
              <a:gdLst/>
              <a:ahLst/>
              <a:cxnLst/>
              <a:rect l="l" t="t" r="r" b="b"/>
              <a:pathLst>
                <a:path w="1702435" h="1702435">
                  <a:moveTo>
                    <a:pt x="0" y="851154"/>
                  </a:moveTo>
                  <a:lnTo>
                    <a:pt x="1347" y="802859"/>
                  </a:lnTo>
                  <a:lnTo>
                    <a:pt x="5341" y="755271"/>
                  </a:lnTo>
                  <a:lnTo>
                    <a:pt x="11910" y="708461"/>
                  </a:lnTo>
                  <a:lnTo>
                    <a:pt x="20983" y="662500"/>
                  </a:lnTo>
                  <a:lnTo>
                    <a:pt x="32487" y="617462"/>
                  </a:lnTo>
                  <a:lnTo>
                    <a:pt x="46350" y="573417"/>
                  </a:lnTo>
                  <a:lnTo>
                    <a:pt x="62501" y="530438"/>
                  </a:lnTo>
                  <a:lnTo>
                    <a:pt x="80868" y="488596"/>
                  </a:lnTo>
                  <a:lnTo>
                    <a:pt x="101378" y="447964"/>
                  </a:lnTo>
                  <a:lnTo>
                    <a:pt x="123961" y="408613"/>
                  </a:lnTo>
                  <a:lnTo>
                    <a:pt x="148543" y="370615"/>
                  </a:lnTo>
                  <a:lnTo>
                    <a:pt x="175055" y="334042"/>
                  </a:lnTo>
                  <a:lnTo>
                    <a:pt x="203422" y="298966"/>
                  </a:lnTo>
                  <a:lnTo>
                    <a:pt x="233574" y="265459"/>
                  </a:lnTo>
                  <a:lnTo>
                    <a:pt x="265439" y="233593"/>
                  </a:lnTo>
                  <a:lnTo>
                    <a:pt x="298945" y="203439"/>
                  </a:lnTo>
                  <a:lnTo>
                    <a:pt x="334020" y="175070"/>
                  </a:lnTo>
                  <a:lnTo>
                    <a:pt x="370593" y="148557"/>
                  </a:lnTo>
                  <a:lnTo>
                    <a:pt x="408590" y="123973"/>
                  </a:lnTo>
                  <a:lnTo>
                    <a:pt x="447941" y="101388"/>
                  </a:lnTo>
                  <a:lnTo>
                    <a:pt x="488574" y="80876"/>
                  </a:lnTo>
                  <a:lnTo>
                    <a:pt x="530417" y="62508"/>
                  </a:lnTo>
                  <a:lnTo>
                    <a:pt x="573397" y="46355"/>
                  </a:lnTo>
                  <a:lnTo>
                    <a:pt x="617444" y="32490"/>
                  </a:lnTo>
                  <a:lnTo>
                    <a:pt x="662485" y="20985"/>
                  </a:lnTo>
                  <a:lnTo>
                    <a:pt x="708448" y="11912"/>
                  </a:lnTo>
                  <a:lnTo>
                    <a:pt x="755262" y="5342"/>
                  </a:lnTo>
                  <a:lnTo>
                    <a:pt x="802854" y="1347"/>
                  </a:lnTo>
                  <a:lnTo>
                    <a:pt x="851154" y="0"/>
                  </a:lnTo>
                  <a:lnTo>
                    <a:pt x="899448" y="1347"/>
                  </a:lnTo>
                  <a:lnTo>
                    <a:pt x="947036" y="5342"/>
                  </a:lnTo>
                  <a:lnTo>
                    <a:pt x="993846" y="11912"/>
                  </a:lnTo>
                  <a:lnTo>
                    <a:pt x="1039807" y="20985"/>
                  </a:lnTo>
                  <a:lnTo>
                    <a:pt x="1084845" y="32490"/>
                  </a:lnTo>
                  <a:lnTo>
                    <a:pt x="1128890" y="46355"/>
                  </a:lnTo>
                  <a:lnTo>
                    <a:pt x="1171869" y="62508"/>
                  </a:lnTo>
                  <a:lnTo>
                    <a:pt x="1213711" y="80876"/>
                  </a:lnTo>
                  <a:lnTo>
                    <a:pt x="1254343" y="101388"/>
                  </a:lnTo>
                  <a:lnTo>
                    <a:pt x="1293694" y="123973"/>
                  </a:lnTo>
                  <a:lnTo>
                    <a:pt x="1331692" y="148557"/>
                  </a:lnTo>
                  <a:lnTo>
                    <a:pt x="1368265" y="175070"/>
                  </a:lnTo>
                  <a:lnTo>
                    <a:pt x="1403341" y="203439"/>
                  </a:lnTo>
                  <a:lnTo>
                    <a:pt x="1436848" y="233593"/>
                  </a:lnTo>
                  <a:lnTo>
                    <a:pt x="1468714" y="265459"/>
                  </a:lnTo>
                  <a:lnTo>
                    <a:pt x="1498868" y="298966"/>
                  </a:lnTo>
                  <a:lnTo>
                    <a:pt x="1527237" y="334042"/>
                  </a:lnTo>
                  <a:lnTo>
                    <a:pt x="1553750" y="370615"/>
                  </a:lnTo>
                  <a:lnTo>
                    <a:pt x="1578334" y="408613"/>
                  </a:lnTo>
                  <a:lnTo>
                    <a:pt x="1600919" y="447964"/>
                  </a:lnTo>
                  <a:lnTo>
                    <a:pt x="1621431" y="488596"/>
                  </a:lnTo>
                  <a:lnTo>
                    <a:pt x="1639799" y="530438"/>
                  </a:lnTo>
                  <a:lnTo>
                    <a:pt x="1655952" y="573417"/>
                  </a:lnTo>
                  <a:lnTo>
                    <a:pt x="1669817" y="617462"/>
                  </a:lnTo>
                  <a:lnTo>
                    <a:pt x="1681322" y="662500"/>
                  </a:lnTo>
                  <a:lnTo>
                    <a:pt x="1690395" y="708461"/>
                  </a:lnTo>
                  <a:lnTo>
                    <a:pt x="1696965" y="755271"/>
                  </a:lnTo>
                  <a:lnTo>
                    <a:pt x="1700960" y="802859"/>
                  </a:lnTo>
                  <a:lnTo>
                    <a:pt x="1702308" y="851154"/>
                  </a:lnTo>
                  <a:lnTo>
                    <a:pt x="1700960" y="899448"/>
                  </a:lnTo>
                  <a:lnTo>
                    <a:pt x="1696965" y="947036"/>
                  </a:lnTo>
                  <a:lnTo>
                    <a:pt x="1690395" y="993846"/>
                  </a:lnTo>
                  <a:lnTo>
                    <a:pt x="1681322" y="1039807"/>
                  </a:lnTo>
                  <a:lnTo>
                    <a:pt x="1669817" y="1084845"/>
                  </a:lnTo>
                  <a:lnTo>
                    <a:pt x="1655952" y="1128890"/>
                  </a:lnTo>
                  <a:lnTo>
                    <a:pt x="1639799" y="1171869"/>
                  </a:lnTo>
                  <a:lnTo>
                    <a:pt x="1621431" y="1213711"/>
                  </a:lnTo>
                  <a:lnTo>
                    <a:pt x="1600919" y="1254343"/>
                  </a:lnTo>
                  <a:lnTo>
                    <a:pt x="1578334" y="1293694"/>
                  </a:lnTo>
                  <a:lnTo>
                    <a:pt x="1553750" y="1331692"/>
                  </a:lnTo>
                  <a:lnTo>
                    <a:pt x="1527237" y="1368265"/>
                  </a:lnTo>
                  <a:lnTo>
                    <a:pt x="1498868" y="1403341"/>
                  </a:lnTo>
                  <a:lnTo>
                    <a:pt x="1468714" y="1436848"/>
                  </a:lnTo>
                  <a:lnTo>
                    <a:pt x="1436848" y="1468714"/>
                  </a:lnTo>
                  <a:lnTo>
                    <a:pt x="1403341" y="1498868"/>
                  </a:lnTo>
                  <a:lnTo>
                    <a:pt x="1368265" y="1527237"/>
                  </a:lnTo>
                  <a:lnTo>
                    <a:pt x="1331692" y="1553750"/>
                  </a:lnTo>
                  <a:lnTo>
                    <a:pt x="1293694" y="1578334"/>
                  </a:lnTo>
                  <a:lnTo>
                    <a:pt x="1254343" y="1600919"/>
                  </a:lnTo>
                  <a:lnTo>
                    <a:pt x="1213711" y="1621431"/>
                  </a:lnTo>
                  <a:lnTo>
                    <a:pt x="1171869" y="1639799"/>
                  </a:lnTo>
                  <a:lnTo>
                    <a:pt x="1128890" y="1655952"/>
                  </a:lnTo>
                  <a:lnTo>
                    <a:pt x="1084845" y="1669817"/>
                  </a:lnTo>
                  <a:lnTo>
                    <a:pt x="1039807" y="1681322"/>
                  </a:lnTo>
                  <a:lnTo>
                    <a:pt x="993846" y="1690395"/>
                  </a:lnTo>
                  <a:lnTo>
                    <a:pt x="947036" y="1696965"/>
                  </a:lnTo>
                  <a:lnTo>
                    <a:pt x="899448" y="1700960"/>
                  </a:lnTo>
                  <a:lnTo>
                    <a:pt x="851154" y="1702308"/>
                  </a:lnTo>
                  <a:lnTo>
                    <a:pt x="802854" y="1700960"/>
                  </a:lnTo>
                  <a:lnTo>
                    <a:pt x="755262" y="1696965"/>
                  </a:lnTo>
                  <a:lnTo>
                    <a:pt x="708448" y="1690395"/>
                  </a:lnTo>
                  <a:lnTo>
                    <a:pt x="662485" y="1681322"/>
                  </a:lnTo>
                  <a:lnTo>
                    <a:pt x="617444" y="1669817"/>
                  </a:lnTo>
                  <a:lnTo>
                    <a:pt x="573397" y="1655952"/>
                  </a:lnTo>
                  <a:lnTo>
                    <a:pt x="530417" y="1639799"/>
                  </a:lnTo>
                  <a:lnTo>
                    <a:pt x="488574" y="1621431"/>
                  </a:lnTo>
                  <a:lnTo>
                    <a:pt x="447941" y="1600919"/>
                  </a:lnTo>
                  <a:lnTo>
                    <a:pt x="408590" y="1578334"/>
                  </a:lnTo>
                  <a:lnTo>
                    <a:pt x="370593" y="1553750"/>
                  </a:lnTo>
                  <a:lnTo>
                    <a:pt x="334020" y="1527237"/>
                  </a:lnTo>
                  <a:lnTo>
                    <a:pt x="298945" y="1498868"/>
                  </a:lnTo>
                  <a:lnTo>
                    <a:pt x="265439" y="1468714"/>
                  </a:lnTo>
                  <a:lnTo>
                    <a:pt x="233574" y="1436848"/>
                  </a:lnTo>
                  <a:lnTo>
                    <a:pt x="203422" y="1403341"/>
                  </a:lnTo>
                  <a:lnTo>
                    <a:pt x="175055" y="1368265"/>
                  </a:lnTo>
                  <a:lnTo>
                    <a:pt x="148543" y="1331692"/>
                  </a:lnTo>
                  <a:lnTo>
                    <a:pt x="123961" y="1293694"/>
                  </a:lnTo>
                  <a:lnTo>
                    <a:pt x="101378" y="1254343"/>
                  </a:lnTo>
                  <a:lnTo>
                    <a:pt x="80868" y="1213711"/>
                  </a:lnTo>
                  <a:lnTo>
                    <a:pt x="62501" y="1171869"/>
                  </a:lnTo>
                  <a:lnTo>
                    <a:pt x="46350" y="1128890"/>
                  </a:lnTo>
                  <a:lnTo>
                    <a:pt x="32487" y="1084845"/>
                  </a:lnTo>
                  <a:lnTo>
                    <a:pt x="20983" y="1039807"/>
                  </a:lnTo>
                  <a:lnTo>
                    <a:pt x="11910" y="993846"/>
                  </a:lnTo>
                  <a:lnTo>
                    <a:pt x="5341" y="947036"/>
                  </a:lnTo>
                  <a:lnTo>
                    <a:pt x="1347" y="899448"/>
                  </a:lnTo>
                  <a:lnTo>
                    <a:pt x="0" y="851154"/>
                  </a:lnTo>
                  <a:close/>
                </a:path>
              </a:pathLst>
            </a:custGeom>
            <a:ln w="27432">
              <a:solidFill>
                <a:srgbClr val="FFF6D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" name="object 8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72212" y="1045463"/>
              <a:ext cx="1152906" cy="1148334"/>
            </a:xfrm>
            <a:prstGeom prst="rect">
              <a:avLst/>
            </a:prstGeom>
          </p:spPr>
        </p:pic>
        <p:pic>
          <p:nvPicPr>
            <p:cNvPr id="9" name="object 9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87319" y="1050633"/>
              <a:ext cx="1116813" cy="1111476"/>
            </a:xfrm>
            <a:prstGeom prst="rect">
              <a:avLst/>
            </a:prstGeom>
          </p:spPr>
        </p:pic>
        <p:sp>
          <p:nvSpPr>
            <p:cNvPr id="10" name="object 10"/>
            <p:cNvSpPr/>
            <p:nvPr/>
          </p:nvSpPr>
          <p:spPr>
            <a:xfrm>
              <a:off x="187319" y="1050633"/>
              <a:ext cx="1116965" cy="1111885"/>
            </a:xfrm>
            <a:custGeom>
              <a:avLst/>
              <a:gdLst/>
              <a:ahLst/>
              <a:cxnLst/>
              <a:rect l="l" t="t" r="r" b="b"/>
              <a:pathLst>
                <a:path w="1116965" h="1111885">
                  <a:moveTo>
                    <a:pt x="118496" y="204634"/>
                  </a:moveTo>
                  <a:lnTo>
                    <a:pt x="149785" y="168741"/>
                  </a:lnTo>
                  <a:lnTo>
                    <a:pt x="183515" y="136234"/>
                  </a:lnTo>
                  <a:lnTo>
                    <a:pt x="219451" y="107137"/>
                  </a:lnTo>
                  <a:lnTo>
                    <a:pt x="257356" y="81474"/>
                  </a:lnTo>
                  <a:lnTo>
                    <a:pt x="296996" y="59270"/>
                  </a:lnTo>
                  <a:lnTo>
                    <a:pt x="338135" y="40547"/>
                  </a:lnTo>
                  <a:lnTo>
                    <a:pt x="380538" y="25331"/>
                  </a:lnTo>
                  <a:lnTo>
                    <a:pt x="423971" y="13644"/>
                  </a:lnTo>
                  <a:lnTo>
                    <a:pt x="468196" y="5510"/>
                  </a:lnTo>
                  <a:lnTo>
                    <a:pt x="512980" y="954"/>
                  </a:lnTo>
                  <a:lnTo>
                    <a:pt x="558087" y="0"/>
                  </a:lnTo>
                  <a:lnTo>
                    <a:pt x="603281" y="2670"/>
                  </a:lnTo>
                  <a:lnTo>
                    <a:pt x="648327" y="8990"/>
                  </a:lnTo>
                  <a:lnTo>
                    <a:pt x="692991" y="18983"/>
                  </a:lnTo>
                  <a:lnTo>
                    <a:pt x="737036" y="32672"/>
                  </a:lnTo>
                  <a:lnTo>
                    <a:pt x="780227" y="50083"/>
                  </a:lnTo>
                  <a:lnTo>
                    <a:pt x="822330" y="71238"/>
                  </a:lnTo>
                  <a:lnTo>
                    <a:pt x="863108" y="96162"/>
                  </a:lnTo>
                  <a:lnTo>
                    <a:pt x="902327" y="124878"/>
                  </a:lnTo>
                  <a:lnTo>
                    <a:pt x="939023" y="156757"/>
                  </a:lnTo>
                  <a:lnTo>
                    <a:pt x="972365" y="190998"/>
                  </a:lnTo>
                  <a:lnTo>
                    <a:pt x="1002325" y="227366"/>
                  </a:lnTo>
                  <a:lnTo>
                    <a:pt x="1028874" y="265625"/>
                  </a:lnTo>
                  <a:lnTo>
                    <a:pt x="1051985" y="305541"/>
                  </a:lnTo>
                  <a:lnTo>
                    <a:pt x="1071626" y="346879"/>
                  </a:lnTo>
                  <a:lnTo>
                    <a:pt x="1087772" y="389404"/>
                  </a:lnTo>
                  <a:lnTo>
                    <a:pt x="1100392" y="432881"/>
                  </a:lnTo>
                  <a:lnTo>
                    <a:pt x="1109458" y="477076"/>
                  </a:lnTo>
                  <a:lnTo>
                    <a:pt x="1114941" y="521754"/>
                  </a:lnTo>
                  <a:lnTo>
                    <a:pt x="1116813" y="566679"/>
                  </a:lnTo>
                  <a:lnTo>
                    <a:pt x="1115044" y="611617"/>
                  </a:lnTo>
                  <a:lnTo>
                    <a:pt x="1109608" y="656333"/>
                  </a:lnTo>
                  <a:lnTo>
                    <a:pt x="1100473" y="700593"/>
                  </a:lnTo>
                  <a:lnTo>
                    <a:pt x="1087613" y="744160"/>
                  </a:lnTo>
                  <a:lnTo>
                    <a:pt x="1070998" y="786801"/>
                  </a:lnTo>
                  <a:lnTo>
                    <a:pt x="1050600" y="828281"/>
                  </a:lnTo>
                  <a:lnTo>
                    <a:pt x="1026390" y="868365"/>
                  </a:lnTo>
                  <a:lnTo>
                    <a:pt x="998339" y="906817"/>
                  </a:lnTo>
                  <a:lnTo>
                    <a:pt x="967050" y="942710"/>
                  </a:lnTo>
                  <a:lnTo>
                    <a:pt x="933320" y="975218"/>
                  </a:lnTo>
                  <a:lnTo>
                    <a:pt x="897385" y="1004315"/>
                  </a:lnTo>
                  <a:lnTo>
                    <a:pt x="859481" y="1029978"/>
                  </a:lnTo>
                  <a:lnTo>
                    <a:pt x="819841" y="1052184"/>
                  </a:lnTo>
                  <a:lnTo>
                    <a:pt x="778703" y="1070908"/>
                  </a:lnTo>
                  <a:lnTo>
                    <a:pt x="736300" y="1086127"/>
                  </a:lnTo>
                  <a:lnTo>
                    <a:pt x="692869" y="1097817"/>
                  </a:lnTo>
                  <a:lnTo>
                    <a:pt x="648644" y="1105954"/>
                  </a:lnTo>
                  <a:lnTo>
                    <a:pt x="603860" y="1110515"/>
                  </a:lnTo>
                  <a:lnTo>
                    <a:pt x="558754" y="1111476"/>
                  </a:lnTo>
                  <a:lnTo>
                    <a:pt x="513560" y="1108813"/>
                  </a:lnTo>
                  <a:lnTo>
                    <a:pt x="468514" y="1102502"/>
                  </a:lnTo>
                  <a:lnTo>
                    <a:pt x="423850" y="1092519"/>
                  </a:lnTo>
                  <a:lnTo>
                    <a:pt x="379804" y="1078841"/>
                  </a:lnTo>
                  <a:lnTo>
                    <a:pt x="336612" y="1061444"/>
                  </a:lnTo>
                  <a:lnTo>
                    <a:pt x="294508" y="1040304"/>
                  </a:lnTo>
                  <a:lnTo>
                    <a:pt x="253729" y="1015397"/>
                  </a:lnTo>
                  <a:lnTo>
                    <a:pt x="214508" y="986700"/>
                  </a:lnTo>
                  <a:lnTo>
                    <a:pt x="177812" y="954821"/>
                  </a:lnTo>
                  <a:lnTo>
                    <a:pt x="144469" y="920580"/>
                  </a:lnTo>
                  <a:lnTo>
                    <a:pt x="114507" y="884212"/>
                  </a:lnTo>
                  <a:lnTo>
                    <a:pt x="87955" y="845952"/>
                  </a:lnTo>
                  <a:lnTo>
                    <a:pt x="64842" y="806035"/>
                  </a:lnTo>
                  <a:lnTo>
                    <a:pt x="45198" y="764695"/>
                  </a:lnTo>
                  <a:lnTo>
                    <a:pt x="29049" y="722168"/>
                  </a:lnTo>
                  <a:lnTo>
                    <a:pt x="16427" y="678687"/>
                  </a:lnTo>
                  <a:lnTo>
                    <a:pt x="7358" y="634488"/>
                  </a:lnTo>
                  <a:lnTo>
                    <a:pt x="1873" y="589806"/>
                  </a:lnTo>
                  <a:lnTo>
                    <a:pt x="0" y="544874"/>
                  </a:lnTo>
                  <a:lnTo>
                    <a:pt x="1767" y="499929"/>
                  </a:lnTo>
                  <a:lnTo>
                    <a:pt x="7203" y="455204"/>
                  </a:lnTo>
                  <a:lnTo>
                    <a:pt x="16338" y="410935"/>
                  </a:lnTo>
                  <a:lnTo>
                    <a:pt x="29200" y="367355"/>
                  </a:lnTo>
                  <a:lnTo>
                    <a:pt x="45818" y="324701"/>
                  </a:lnTo>
                  <a:lnTo>
                    <a:pt x="66221" y="283206"/>
                  </a:lnTo>
                  <a:lnTo>
                    <a:pt x="90437" y="243105"/>
                  </a:lnTo>
                  <a:lnTo>
                    <a:pt x="118496" y="204634"/>
                  </a:lnTo>
                </a:path>
                <a:path w="1116965" h="1111885">
                  <a:moveTo>
                    <a:pt x="220477" y="286041"/>
                  </a:moveTo>
                  <a:lnTo>
                    <a:pt x="193856" y="323455"/>
                  </a:lnTo>
                  <a:lnTo>
                    <a:pt x="171955" y="362810"/>
                  </a:lnTo>
                  <a:lnTo>
                    <a:pt x="154729" y="403741"/>
                  </a:lnTo>
                  <a:lnTo>
                    <a:pt x="142131" y="445881"/>
                  </a:lnTo>
                  <a:lnTo>
                    <a:pt x="134116" y="488865"/>
                  </a:lnTo>
                  <a:lnTo>
                    <a:pt x="130638" y="532328"/>
                  </a:lnTo>
                  <a:lnTo>
                    <a:pt x="131651" y="575903"/>
                  </a:lnTo>
                  <a:lnTo>
                    <a:pt x="137108" y="619227"/>
                  </a:lnTo>
                  <a:lnTo>
                    <a:pt x="146964" y="661933"/>
                  </a:lnTo>
                  <a:lnTo>
                    <a:pt x="161173" y="703655"/>
                  </a:lnTo>
                  <a:lnTo>
                    <a:pt x="179689" y="744028"/>
                  </a:lnTo>
                  <a:lnTo>
                    <a:pt x="202465" y="782686"/>
                  </a:lnTo>
                  <a:lnTo>
                    <a:pt x="229457" y="819265"/>
                  </a:lnTo>
                  <a:lnTo>
                    <a:pt x="260618" y="853397"/>
                  </a:lnTo>
                  <a:lnTo>
                    <a:pt x="295902" y="884719"/>
                  </a:lnTo>
                  <a:lnTo>
                    <a:pt x="334265" y="912179"/>
                  </a:lnTo>
                  <a:lnTo>
                    <a:pt x="374453" y="934995"/>
                  </a:lnTo>
                  <a:lnTo>
                    <a:pt x="416101" y="953204"/>
                  </a:lnTo>
                  <a:lnTo>
                    <a:pt x="458841" y="966841"/>
                  </a:lnTo>
                  <a:lnTo>
                    <a:pt x="502308" y="975943"/>
                  </a:lnTo>
                  <a:lnTo>
                    <a:pt x="546136" y="980546"/>
                  </a:lnTo>
                  <a:lnTo>
                    <a:pt x="589957" y="980687"/>
                  </a:lnTo>
                  <a:lnTo>
                    <a:pt x="633406" y="976403"/>
                  </a:lnTo>
                  <a:lnTo>
                    <a:pt x="676117" y="967728"/>
                  </a:lnTo>
                  <a:lnTo>
                    <a:pt x="717723" y="954701"/>
                  </a:lnTo>
                  <a:lnTo>
                    <a:pt x="757858" y="937356"/>
                  </a:lnTo>
                  <a:lnTo>
                    <a:pt x="796155" y="915731"/>
                  </a:lnTo>
                  <a:lnTo>
                    <a:pt x="832248" y="889862"/>
                  </a:lnTo>
                  <a:lnTo>
                    <a:pt x="865771" y="859785"/>
                  </a:lnTo>
                  <a:lnTo>
                    <a:pt x="896358" y="825537"/>
                  </a:lnTo>
                  <a:lnTo>
                    <a:pt x="922982" y="788101"/>
                  </a:lnTo>
                  <a:lnTo>
                    <a:pt x="944884" y="748730"/>
                  </a:lnTo>
                  <a:lnTo>
                    <a:pt x="962111" y="707789"/>
                  </a:lnTo>
                  <a:lnTo>
                    <a:pt x="974709" y="665643"/>
                  </a:lnTo>
                  <a:lnTo>
                    <a:pt x="982725" y="622657"/>
                  </a:lnTo>
                  <a:lnTo>
                    <a:pt x="986203" y="579196"/>
                  </a:lnTo>
                  <a:lnTo>
                    <a:pt x="985191" y="535624"/>
                  </a:lnTo>
                  <a:lnTo>
                    <a:pt x="979734" y="492307"/>
                  </a:lnTo>
                  <a:lnTo>
                    <a:pt x="969878" y="449609"/>
                  </a:lnTo>
                  <a:lnTo>
                    <a:pt x="955669" y="407895"/>
                  </a:lnTo>
                  <a:lnTo>
                    <a:pt x="937154" y="367530"/>
                  </a:lnTo>
                  <a:lnTo>
                    <a:pt x="914378" y="328880"/>
                  </a:lnTo>
                  <a:lnTo>
                    <a:pt x="887387" y="292308"/>
                  </a:lnTo>
                  <a:lnTo>
                    <a:pt x="856228" y="258179"/>
                  </a:lnTo>
                  <a:lnTo>
                    <a:pt x="820946" y="226859"/>
                  </a:lnTo>
                  <a:lnTo>
                    <a:pt x="782581" y="199399"/>
                  </a:lnTo>
                  <a:lnTo>
                    <a:pt x="742390" y="176583"/>
                  </a:lnTo>
                  <a:lnTo>
                    <a:pt x="700741" y="158375"/>
                  </a:lnTo>
                  <a:lnTo>
                    <a:pt x="657999" y="144737"/>
                  </a:lnTo>
                  <a:lnTo>
                    <a:pt x="614531" y="135635"/>
                  </a:lnTo>
                  <a:lnTo>
                    <a:pt x="570702" y="131032"/>
                  </a:lnTo>
                  <a:lnTo>
                    <a:pt x="526880" y="130891"/>
                  </a:lnTo>
                  <a:lnTo>
                    <a:pt x="483430" y="135175"/>
                  </a:lnTo>
                  <a:lnTo>
                    <a:pt x="440719" y="143850"/>
                  </a:lnTo>
                  <a:lnTo>
                    <a:pt x="399113" y="156877"/>
                  </a:lnTo>
                  <a:lnTo>
                    <a:pt x="358978" y="174222"/>
                  </a:lnTo>
                  <a:lnTo>
                    <a:pt x="320681" y="195847"/>
                  </a:lnTo>
                  <a:lnTo>
                    <a:pt x="284587" y="221716"/>
                  </a:lnTo>
                  <a:lnTo>
                    <a:pt x="251064" y="251793"/>
                  </a:lnTo>
                  <a:lnTo>
                    <a:pt x="220477" y="286041"/>
                  </a:lnTo>
                </a:path>
              </a:pathLst>
            </a:custGeom>
            <a:ln w="7349">
              <a:solidFill>
                <a:srgbClr val="C6B79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1013460" y="0"/>
              <a:ext cx="8130540" cy="6858000"/>
            </a:xfrm>
            <a:custGeom>
              <a:avLst/>
              <a:gdLst/>
              <a:ahLst/>
              <a:cxnLst/>
              <a:rect l="l" t="t" r="r" b="b"/>
              <a:pathLst>
                <a:path w="8130540" h="6858000">
                  <a:moveTo>
                    <a:pt x="8130540" y="0"/>
                  </a:moveTo>
                  <a:lnTo>
                    <a:pt x="0" y="0"/>
                  </a:lnTo>
                  <a:lnTo>
                    <a:pt x="0" y="6858000"/>
                  </a:lnTo>
                  <a:lnTo>
                    <a:pt x="8130540" y="6858000"/>
                  </a:lnTo>
                  <a:lnTo>
                    <a:pt x="813054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2" name="object 12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935736" y="0"/>
              <a:ext cx="150875" cy="6857996"/>
            </a:xfrm>
            <a:prstGeom prst="rect">
              <a:avLst/>
            </a:prstGeom>
          </p:spPr>
        </p:pic>
        <p:sp>
          <p:nvSpPr>
            <p:cNvPr id="13" name="object 13"/>
            <p:cNvSpPr/>
            <p:nvPr/>
          </p:nvSpPr>
          <p:spPr>
            <a:xfrm>
              <a:off x="1014983" y="0"/>
              <a:ext cx="73660" cy="6858000"/>
            </a:xfrm>
            <a:custGeom>
              <a:avLst/>
              <a:gdLst/>
              <a:ahLst/>
              <a:cxnLst/>
              <a:rect l="l" t="t" r="r" b="b"/>
              <a:pathLst>
                <a:path w="73659" h="6858000">
                  <a:moveTo>
                    <a:pt x="73152" y="0"/>
                  </a:moveTo>
                  <a:lnTo>
                    <a:pt x="0" y="0"/>
                  </a:lnTo>
                  <a:lnTo>
                    <a:pt x="0" y="6858000"/>
                  </a:lnTo>
                  <a:lnTo>
                    <a:pt x="73152" y="6858000"/>
                  </a:lnTo>
                  <a:lnTo>
                    <a:pt x="7315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14" name="object 14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1254252" y="469391"/>
            <a:ext cx="5199126" cy="909065"/>
          </a:xfrm>
          <a:prstGeom prst="rect">
            <a:avLst/>
          </a:prstGeom>
        </p:spPr>
      </p:pic>
      <p:sp>
        <p:nvSpPr>
          <p:cNvPr id="15" name="object 15"/>
          <p:cNvSpPr txBox="1"/>
          <p:nvPr/>
        </p:nvSpPr>
        <p:spPr>
          <a:xfrm>
            <a:off x="1514602" y="564007"/>
            <a:ext cx="7143115" cy="392222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spc="-25" dirty="0">
                <a:solidFill>
                  <a:srgbClr val="562213"/>
                </a:solidFill>
                <a:latin typeface="Corbel"/>
                <a:cs typeface="Corbel"/>
              </a:rPr>
              <a:t>Ведущая</a:t>
            </a:r>
            <a:r>
              <a:rPr sz="3200" spc="-30" dirty="0">
                <a:solidFill>
                  <a:srgbClr val="562213"/>
                </a:solidFill>
                <a:latin typeface="Corbel"/>
                <a:cs typeface="Corbel"/>
              </a:rPr>
              <a:t> </a:t>
            </a:r>
            <a:r>
              <a:rPr sz="3200" spc="-35" dirty="0">
                <a:solidFill>
                  <a:srgbClr val="562213"/>
                </a:solidFill>
                <a:latin typeface="Corbel"/>
                <a:cs typeface="Corbel"/>
              </a:rPr>
              <a:t>цель</a:t>
            </a:r>
            <a:r>
              <a:rPr sz="3200" spc="-20" dirty="0">
                <a:solidFill>
                  <a:srgbClr val="562213"/>
                </a:solidFill>
                <a:latin typeface="Corbel"/>
                <a:cs typeface="Corbel"/>
              </a:rPr>
              <a:t> </a:t>
            </a:r>
            <a:r>
              <a:rPr sz="3200" dirty="0">
                <a:solidFill>
                  <a:srgbClr val="562213"/>
                </a:solidFill>
                <a:latin typeface="Corbel"/>
                <a:cs typeface="Corbel"/>
              </a:rPr>
              <a:t>программы</a:t>
            </a:r>
            <a:endParaRPr sz="3200" dirty="0">
              <a:latin typeface="Corbel"/>
              <a:cs typeface="Corbe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600" dirty="0">
              <a:latin typeface="Corbel"/>
              <a:cs typeface="Corbel"/>
            </a:endParaRPr>
          </a:p>
          <a:p>
            <a:pPr marL="377825" marR="5080" indent="-283845">
              <a:lnSpc>
                <a:spcPct val="100000"/>
              </a:lnSpc>
              <a:buClr>
                <a:srgbClr val="3891A7"/>
              </a:buClr>
              <a:buSzPct val="79687"/>
              <a:buFont typeface="Wingdings 2"/>
              <a:buChar char=""/>
              <a:tabLst>
                <a:tab pos="459105" algn="l"/>
                <a:tab pos="459740" algn="l"/>
              </a:tabLst>
            </a:pPr>
            <a:r>
              <a:rPr dirty="0"/>
              <a:t>	</a:t>
            </a:r>
            <a:r>
              <a:rPr sz="2800" spc="-5" dirty="0">
                <a:solidFill>
                  <a:srgbClr val="4F271C"/>
                </a:solidFill>
                <a:latin typeface="Corbel"/>
                <a:cs typeface="Corbel"/>
              </a:rPr>
              <a:t>Разностороннее </a:t>
            </a:r>
            <a:r>
              <a:rPr sz="2800" dirty="0">
                <a:solidFill>
                  <a:srgbClr val="4F271C"/>
                </a:solidFill>
                <a:latin typeface="Corbel"/>
                <a:cs typeface="Corbel"/>
              </a:rPr>
              <a:t>развитие ребенка в </a:t>
            </a:r>
            <a:r>
              <a:rPr sz="2800" spc="5" dirty="0">
                <a:solidFill>
                  <a:srgbClr val="4F271C"/>
                </a:solidFill>
                <a:latin typeface="Corbel"/>
                <a:cs typeface="Corbel"/>
              </a:rPr>
              <a:t> </a:t>
            </a:r>
            <a:r>
              <a:rPr sz="2800" spc="-15" dirty="0">
                <a:solidFill>
                  <a:srgbClr val="4F271C"/>
                </a:solidFill>
                <a:latin typeface="Corbel"/>
                <a:cs typeface="Corbel"/>
              </a:rPr>
              <a:t>период</a:t>
            </a:r>
            <a:r>
              <a:rPr sz="2800" dirty="0">
                <a:solidFill>
                  <a:srgbClr val="4F271C"/>
                </a:solidFill>
                <a:latin typeface="Corbel"/>
                <a:cs typeface="Corbel"/>
              </a:rPr>
              <a:t> </a:t>
            </a:r>
            <a:r>
              <a:rPr sz="2800" spc="-25" dirty="0">
                <a:solidFill>
                  <a:srgbClr val="4F271C"/>
                </a:solidFill>
                <a:latin typeface="Corbel"/>
                <a:cs typeface="Corbel"/>
              </a:rPr>
              <a:t>дошкольного</a:t>
            </a:r>
            <a:r>
              <a:rPr sz="2800" spc="20" dirty="0">
                <a:solidFill>
                  <a:srgbClr val="4F271C"/>
                </a:solidFill>
                <a:latin typeface="Corbel"/>
                <a:cs typeface="Corbel"/>
              </a:rPr>
              <a:t> </a:t>
            </a:r>
            <a:r>
              <a:rPr sz="2800" spc="-25" dirty="0">
                <a:solidFill>
                  <a:srgbClr val="4F271C"/>
                </a:solidFill>
                <a:latin typeface="Corbel"/>
                <a:cs typeface="Corbel"/>
              </a:rPr>
              <a:t>детства</a:t>
            </a:r>
            <a:r>
              <a:rPr sz="2800" spc="5" dirty="0">
                <a:solidFill>
                  <a:srgbClr val="4F271C"/>
                </a:solidFill>
                <a:latin typeface="Corbel"/>
                <a:cs typeface="Corbel"/>
              </a:rPr>
              <a:t> </a:t>
            </a:r>
            <a:r>
              <a:rPr sz="2800" dirty="0">
                <a:solidFill>
                  <a:srgbClr val="4F271C"/>
                </a:solidFill>
                <a:latin typeface="Corbel"/>
                <a:cs typeface="Corbel"/>
              </a:rPr>
              <a:t>с</a:t>
            </a:r>
            <a:r>
              <a:rPr sz="2800" spc="-5" dirty="0">
                <a:solidFill>
                  <a:srgbClr val="4F271C"/>
                </a:solidFill>
                <a:latin typeface="Corbel"/>
                <a:cs typeface="Corbel"/>
              </a:rPr>
              <a:t> </a:t>
            </a:r>
            <a:r>
              <a:rPr sz="2800" spc="-20" dirty="0">
                <a:solidFill>
                  <a:srgbClr val="4F271C"/>
                </a:solidFill>
                <a:latin typeface="Corbel"/>
                <a:cs typeface="Corbel"/>
              </a:rPr>
              <a:t>учетом </a:t>
            </a:r>
            <a:r>
              <a:rPr sz="2800" spc="-625" dirty="0">
                <a:solidFill>
                  <a:srgbClr val="4F271C"/>
                </a:solidFill>
                <a:latin typeface="Corbel"/>
                <a:cs typeface="Corbel"/>
              </a:rPr>
              <a:t> </a:t>
            </a:r>
            <a:r>
              <a:rPr sz="2800" spc="-5" dirty="0">
                <a:solidFill>
                  <a:srgbClr val="4F271C"/>
                </a:solidFill>
                <a:latin typeface="Corbel"/>
                <a:cs typeface="Corbel"/>
              </a:rPr>
              <a:t>возрастных </a:t>
            </a:r>
            <a:r>
              <a:rPr sz="2800" dirty="0">
                <a:solidFill>
                  <a:srgbClr val="4F271C"/>
                </a:solidFill>
                <a:latin typeface="Corbel"/>
                <a:cs typeface="Corbel"/>
              </a:rPr>
              <a:t>и </a:t>
            </a:r>
            <a:r>
              <a:rPr sz="2800" spc="-10" dirty="0">
                <a:solidFill>
                  <a:srgbClr val="4F271C"/>
                </a:solidFill>
                <a:latin typeface="Corbel"/>
                <a:cs typeface="Corbel"/>
              </a:rPr>
              <a:t>индивидуальных </a:t>
            </a:r>
            <a:r>
              <a:rPr sz="2800" spc="-5" dirty="0">
                <a:solidFill>
                  <a:srgbClr val="4F271C"/>
                </a:solidFill>
                <a:latin typeface="Corbel"/>
                <a:cs typeface="Corbel"/>
              </a:rPr>
              <a:t> особенностей</a:t>
            </a:r>
            <a:r>
              <a:rPr sz="2800" spc="-20" dirty="0">
                <a:solidFill>
                  <a:srgbClr val="4F271C"/>
                </a:solidFill>
                <a:latin typeface="Corbel"/>
                <a:cs typeface="Corbel"/>
              </a:rPr>
              <a:t> </a:t>
            </a:r>
            <a:r>
              <a:rPr sz="2800" dirty="0">
                <a:solidFill>
                  <a:srgbClr val="4F271C"/>
                </a:solidFill>
                <a:latin typeface="Corbel"/>
                <a:cs typeface="Corbel"/>
              </a:rPr>
              <a:t>на</a:t>
            </a:r>
            <a:r>
              <a:rPr sz="2800" spc="-15" dirty="0">
                <a:solidFill>
                  <a:srgbClr val="4F271C"/>
                </a:solidFill>
                <a:latin typeface="Corbel"/>
                <a:cs typeface="Corbel"/>
              </a:rPr>
              <a:t> </a:t>
            </a:r>
            <a:r>
              <a:rPr sz="2800" spc="-5" dirty="0">
                <a:solidFill>
                  <a:srgbClr val="4F271C"/>
                </a:solidFill>
                <a:latin typeface="Corbel"/>
                <a:cs typeface="Corbel"/>
              </a:rPr>
              <a:t>основе</a:t>
            </a:r>
            <a:r>
              <a:rPr sz="2800" spc="-20" dirty="0">
                <a:solidFill>
                  <a:srgbClr val="4F271C"/>
                </a:solidFill>
                <a:latin typeface="Corbel"/>
                <a:cs typeface="Corbel"/>
              </a:rPr>
              <a:t> </a:t>
            </a:r>
            <a:r>
              <a:rPr sz="2800" spc="-10" dirty="0">
                <a:solidFill>
                  <a:srgbClr val="4F271C"/>
                </a:solidFill>
                <a:latin typeface="Corbel"/>
                <a:cs typeface="Corbel"/>
              </a:rPr>
              <a:t>духовно-</a:t>
            </a:r>
            <a:endParaRPr sz="2800" dirty="0">
              <a:latin typeface="Corbel"/>
              <a:cs typeface="Corbel"/>
            </a:endParaRPr>
          </a:p>
          <a:p>
            <a:pPr marL="377825" marR="20955" algn="just">
              <a:lnSpc>
                <a:spcPct val="100000"/>
              </a:lnSpc>
            </a:pPr>
            <a:r>
              <a:rPr sz="2800" dirty="0">
                <a:solidFill>
                  <a:srgbClr val="4F271C"/>
                </a:solidFill>
                <a:latin typeface="Corbel"/>
                <a:cs typeface="Corbel"/>
              </a:rPr>
              <a:t>нравственных </a:t>
            </a:r>
            <a:r>
              <a:rPr sz="2800" spc="-10" dirty="0">
                <a:solidFill>
                  <a:srgbClr val="4F271C"/>
                </a:solidFill>
                <a:latin typeface="Corbel"/>
                <a:cs typeface="Corbel"/>
              </a:rPr>
              <a:t>ценностей </a:t>
            </a:r>
            <a:r>
              <a:rPr sz="2800" spc="-15" dirty="0">
                <a:solidFill>
                  <a:srgbClr val="4F271C"/>
                </a:solidFill>
                <a:latin typeface="Corbel"/>
                <a:cs typeface="Corbel"/>
              </a:rPr>
              <a:t>российского </a:t>
            </a:r>
            <a:r>
              <a:rPr sz="2800" spc="-630" dirty="0">
                <a:solidFill>
                  <a:srgbClr val="4F271C"/>
                </a:solidFill>
                <a:latin typeface="Corbel"/>
                <a:cs typeface="Corbel"/>
              </a:rPr>
              <a:t> </a:t>
            </a:r>
            <a:r>
              <a:rPr sz="2800" spc="-20" dirty="0">
                <a:solidFill>
                  <a:srgbClr val="4F271C"/>
                </a:solidFill>
                <a:latin typeface="Corbel"/>
                <a:cs typeface="Corbel"/>
              </a:rPr>
              <a:t>народа, </a:t>
            </a:r>
            <a:r>
              <a:rPr sz="2800" spc="-5" dirty="0">
                <a:solidFill>
                  <a:srgbClr val="4F271C"/>
                </a:solidFill>
                <a:latin typeface="Corbel"/>
                <a:cs typeface="Corbel"/>
              </a:rPr>
              <a:t>исторических </a:t>
            </a:r>
            <a:r>
              <a:rPr sz="2800" dirty="0">
                <a:solidFill>
                  <a:srgbClr val="4F271C"/>
                </a:solidFill>
                <a:latin typeface="Corbel"/>
                <a:cs typeface="Corbel"/>
              </a:rPr>
              <a:t>и </a:t>
            </a:r>
            <a:r>
              <a:rPr sz="2800" spc="-5" dirty="0">
                <a:solidFill>
                  <a:srgbClr val="4F271C"/>
                </a:solidFill>
                <a:latin typeface="Corbel"/>
                <a:cs typeface="Corbel"/>
              </a:rPr>
              <a:t>национально- </a:t>
            </a:r>
            <a:r>
              <a:rPr sz="2800" spc="-630" dirty="0">
                <a:solidFill>
                  <a:srgbClr val="4F271C"/>
                </a:solidFill>
                <a:latin typeface="Corbel"/>
                <a:cs typeface="Corbel"/>
              </a:rPr>
              <a:t> </a:t>
            </a:r>
            <a:r>
              <a:rPr sz="2800" spc="-35" dirty="0" err="1">
                <a:solidFill>
                  <a:srgbClr val="4F271C"/>
                </a:solidFill>
                <a:latin typeface="Corbel"/>
                <a:cs typeface="Corbel"/>
              </a:rPr>
              <a:t>культурных</a:t>
            </a:r>
            <a:r>
              <a:rPr sz="2800" spc="-15" dirty="0">
                <a:solidFill>
                  <a:srgbClr val="4F271C"/>
                </a:solidFill>
                <a:latin typeface="Corbel"/>
                <a:cs typeface="Corbel"/>
              </a:rPr>
              <a:t> </a:t>
            </a:r>
            <a:r>
              <a:rPr lang="ru-RU" sz="2800" spc="-15" dirty="0" smtClean="0">
                <a:solidFill>
                  <a:srgbClr val="4F271C"/>
                </a:solidFill>
                <a:latin typeface="Corbel"/>
                <a:cs typeface="Corbel"/>
              </a:rPr>
              <a:t> </a:t>
            </a:r>
            <a:r>
              <a:rPr sz="2800" spc="-15" dirty="0" err="1" smtClean="0">
                <a:solidFill>
                  <a:srgbClr val="4F271C"/>
                </a:solidFill>
                <a:latin typeface="Corbel"/>
                <a:cs typeface="Corbel"/>
              </a:rPr>
              <a:t>традиций</a:t>
            </a:r>
            <a:r>
              <a:rPr sz="2800" spc="-15" dirty="0">
                <a:solidFill>
                  <a:srgbClr val="4F271C"/>
                </a:solidFill>
                <a:latin typeface="Corbel"/>
                <a:cs typeface="Corbel"/>
              </a:rPr>
              <a:t>.</a:t>
            </a:r>
            <a:endParaRPr sz="2800" dirty="0">
              <a:latin typeface="Corbel"/>
              <a:cs typeface="Corbel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731" y="5417744"/>
            <a:ext cx="1571625" cy="1428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3304" y="3810"/>
              <a:ext cx="819785" cy="819150"/>
            </a:xfrm>
            <a:custGeom>
              <a:avLst/>
              <a:gdLst/>
              <a:ahLst/>
              <a:cxnLst/>
              <a:rect l="l" t="t" r="r" b="b"/>
              <a:pathLst>
                <a:path w="819785" h="819150">
                  <a:moveTo>
                    <a:pt x="819655" y="0"/>
                  </a:moveTo>
                  <a:lnTo>
                    <a:pt x="505" y="0"/>
                  </a:lnTo>
                  <a:lnTo>
                    <a:pt x="0" y="819150"/>
                  </a:lnTo>
                  <a:lnTo>
                    <a:pt x="48635" y="817759"/>
                  </a:lnTo>
                  <a:lnTo>
                    <a:pt x="96034" y="813638"/>
                  </a:lnTo>
                  <a:lnTo>
                    <a:pt x="142623" y="806864"/>
                  </a:lnTo>
                  <a:lnTo>
                    <a:pt x="188327" y="797514"/>
                  </a:lnTo>
                  <a:lnTo>
                    <a:pt x="233067" y="785664"/>
                  </a:lnTo>
                  <a:lnTo>
                    <a:pt x="276768" y="771391"/>
                  </a:lnTo>
                  <a:lnTo>
                    <a:pt x="319353" y="754772"/>
                  </a:lnTo>
                  <a:lnTo>
                    <a:pt x="360744" y="735885"/>
                  </a:lnTo>
                  <a:lnTo>
                    <a:pt x="400865" y="714805"/>
                  </a:lnTo>
                  <a:lnTo>
                    <a:pt x="439639" y="691610"/>
                  </a:lnTo>
                  <a:lnTo>
                    <a:pt x="476990" y="666377"/>
                  </a:lnTo>
                  <a:lnTo>
                    <a:pt x="512839" y="639182"/>
                  </a:lnTo>
                  <a:lnTo>
                    <a:pt x="547112" y="610102"/>
                  </a:lnTo>
                  <a:lnTo>
                    <a:pt x="579729" y="579215"/>
                  </a:lnTo>
                  <a:lnTo>
                    <a:pt x="610616" y="546596"/>
                  </a:lnTo>
                  <a:lnTo>
                    <a:pt x="639695" y="512323"/>
                  </a:lnTo>
                  <a:lnTo>
                    <a:pt x="666889" y="476473"/>
                  </a:lnTo>
                  <a:lnTo>
                    <a:pt x="692122" y="439123"/>
                  </a:lnTo>
                  <a:lnTo>
                    <a:pt x="715316" y="400349"/>
                  </a:lnTo>
                  <a:lnTo>
                    <a:pt x="736395" y="360228"/>
                  </a:lnTo>
                  <a:lnTo>
                    <a:pt x="755281" y="318837"/>
                  </a:lnTo>
                  <a:lnTo>
                    <a:pt x="771899" y="276253"/>
                  </a:lnTo>
                  <a:lnTo>
                    <a:pt x="786171" y="232553"/>
                  </a:lnTo>
                  <a:lnTo>
                    <a:pt x="798020" y="187814"/>
                  </a:lnTo>
                  <a:lnTo>
                    <a:pt x="807370" y="142112"/>
                  </a:lnTo>
                  <a:lnTo>
                    <a:pt x="814144" y="95524"/>
                  </a:lnTo>
                  <a:lnTo>
                    <a:pt x="818264" y="48128"/>
                  </a:lnTo>
                  <a:lnTo>
                    <a:pt x="819655" y="0"/>
                  </a:lnTo>
                  <a:close/>
                </a:path>
              </a:pathLst>
            </a:custGeom>
            <a:solidFill>
              <a:srgbClr val="FDF9F4">
                <a:alpha val="32940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3304" y="3810"/>
              <a:ext cx="819785" cy="819150"/>
            </a:xfrm>
            <a:custGeom>
              <a:avLst/>
              <a:gdLst/>
              <a:ahLst/>
              <a:cxnLst/>
              <a:rect l="l" t="t" r="r" b="b"/>
              <a:pathLst>
                <a:path w="819785" h="819150">
                  <a:moveTo>
                    <a:pt x="819655" y="0"/>
                  </a:moveTo>
                  <a:lnTo>
                    <a:pt x="818264" y="48128"/>
                  </a:lnTo>
                  <a:lnTo>
                    <a:pt x="814144" y="95524"/>
                  </a:lnTo>
                  <a:lnTo>
                    <a:pt x="807370" y="142112"/>
                  </a:lnTo>
                  <a:lnTo>
                    <a:pt x="798020" y="187814"/>
                  </a:lnTo>
                  <a:lnTo>
                    <a:pt x="786171" y="232553"/>
                  </a:lnTo>
                  <a:lnTo>
                    <a:pt x="771899" y="276253"/>
                  </a:lnTo>
                  <a:lnTo>
                    <a:pt x="755281" y="318837"/>
                  </a:lnTo>
                  <a:lnTo>
                    <a:pt x="736395" y="360228"/>
                  </a:lnTo>
                  <a:lnTo>
                    <a:pt x="715316" y="400349"/>
                  </a:lnTo>
                  <a:lnTo>
                    <a:pt x="692122" y="439123"/>
                  </a:lnTo>
                  <a:lnTo>
                    <a:pt x="666889" y="476473"/>
                  </a:lnTo>
                  <a:lnTo>
                    <a:pt x="639695" y="512323"/>
                  </a:lnTo>
                  <a:lnTo>
                    <a:pt x="610616" y="546596"/>
                  </a:lnTo>
                  <a:lnTo>
                    <a:pt x="579729" y="579215"/>
                  </a:lnTo>
                  <a:lnTo>
                    <a:pt x="547112" y="610102"/>
                  </a:lnTo>
                  <a:lnTo>
                    <a:pt x="512839" y="639182"/>
                  </a:lnTo>
                  <a:lnTo>
                    <a:pt x="476990" y="666377"/>
                  </a:lnTo>
                  <a:lnTo>
                    <a:pt x="439639" y="691610"/>
                  </a:lnTo>
                  <a:lnTo>
                    <a:pt x="400865" y="714805"/>
                  </a:lnTo>
                  <a:lnTo>
                    <a:pt x="360744" y="735885"/>
                  </a:lnTo>
                  <a:lnTo>
                    <a:pt x="319353" y="754772"/>
                  </a:lnTo>
                  <a:lnTo>
                    <a:pt x="276768" y="771391"/>
                  </a:lnTo>
                  <a:lnTo>
                    <a:pt x="233067" y="785664"/>
                  </a:lnTo>
                  <a:lnTo>
                    <a:pt x="188327" y="797514"/>
                  </a:lnTo>
                  <a:lnTo>
                    <a:pt x="142623" y="806864"/>
                  </a:lnTo>
                  <a:lnTo>
                    <a:pt x="96034" y="813638"/>
                  </a:lnTo>
                  <a:lnTo>
                    <a:pt x="48635" y="817759"/>
                  </a:lnTo>
                  <a:lnTo>
                    <a:pt x="505" y="819150"/>
                  </a:lnTo>
                  <a:lnTo>
                    <a:pt x="336" y="819150"/>
                  </a:lnTo>
                  <a:lnTo>
                    <a:pt x="168" y="819150"/>
                  </a:lnTo>
                  <a:lnTo>
                    <a:pt x="0" y="819150"/>
                  </a:lnTo>
                  <a:lnTo>
                    <a:pt x="505" y="0"/>
                  </a:lnTo>
                  <a:lnTo>
                    <a:pt x="819655" y="0"/>
                  </a:lnTo>
                  <a:close/>
                </a:path>
              </a:pathLst>
            </a:custGeom>
            <a:ln w="3175">
              <a:solidFill>
                <a:srgbClr val="D2C39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28015" y="6095"/>
              <a:ext cx="1782318" cy="1782317"/>
            </a:xfrm>
            <a:prstGeom prst="rect">
              <a:avLst/>
            </a:prstGeom>
          </p:spPr>
        </p:pic>
        <p:sp>
          <p:nvSpPr>
            <p:cNvPr id="7" name="object 7"/>
            <p:cNvSpPr/>
            <p:nvPr/>
          </p:nvSpPr>
          <p:spPr>
            <a:xfrm>
              <a:off x="169163" y="21335"/>
              <a:ext cx="1702435" cy="1702435"/>
            </a:xfrm>
            <a:custGeom>
              <a:avLst/>
              <a:gdLst/>
              <a:ahLst/>
              <a:cxnLst/>
              <a:rect l="l" t="t" r="r" b="b"/>
              <a:pathLst>
                <a:path w="1702435" h="1702435">
                  <a:moveTo>
                    <a:pt x="0" y="851154"/>
                  </a:moveTo>
                  <a:lnTo>
                    <a:pt x="1347" y="802859"/>
                  </a:lnTo>
                  <a:lnTo>
                    <a:pt x="5341" y="755271"/>
                  </a:lnTo>
                  <a:lnTo>
                    <a:pt x="11910" y="708461"/>
                  </a:lnTo>
                  <a:lnTo>
                    <a:pt x="20983" y="662500"/>
                  </a:lnTo>
                  <a:lnTo>
                    <a:pt x="32487" y="617462"/>
                  </a:lnTo>
                  <a:lnTo>
                    <a:pt x="46350" y="573417"/>
                  </a:lnTo>
                  <a:lnTo>
                    <a:pt x="62501" y="530438"/>
                  </a:lnTo>
                  <a:lnTo>
                    <a:pt x="80868" y="488596"/>
                  </a:lnTo>
                  <a:lnTo>
                    <a:pt x="101378" y="447964"/>
                  </a:lnTo>
                  <a:lnTo>
                    <a:pt x="123961" y="408613"/>
                  </a:lnTo>
                  <a:lnTo>
                    <a:pt x="148543" y="370615"/>
                  </a:lnTo>
                  <a:lnTo>
                    <a:pt x="175055" y="334042"/>
                  </a:lnTo>
                  <a:lnTo>
                    <a:pt x="203422" y="298966"/>
                  </a:lnTo>
                  <a:lnTo>
                    <a:pt x="233574" y="265459"/>
                  </a:lnTo>
                  <a:lnTo>
                    <a:pt x="265439" y="233593"/>
                  </a:lnTo>
                  <a:lnTo>
                    <a:pt x="298945" y="203439"/>
                  </a:lnTo>
                  <a:lnTo>
                    <a:pt x="334020" y="175070"/>
                  </a:lnTo>
                  <a:lnTo>
                    <a:pt x="370593" y="148557"/>
                  </a:lnTo>
                  <a:lnTo>
                    <a:pt x="408590" y="123973"/>
                  </a:lnTo>
                  <a:lnTo>
                    <a:pt x="447941" y="101388"/>
                  </a:lnTo>
                  <a:lnTo>
                    <a:pt x="488574" y="80876"/>
                  </a:lnTo>
                  <a:lnTo>
                    <a:pt x="530417" y="62508"/>
                  </a:lnTo>
                  <a:lnTo>
                    <a:pt x="573397" y="46355"/>
                  </a:lnTo>
                  <a:lnTo>
                    <a:pt x="617444" y="32490"/>
                  </a:lnTo>
                  <a:lnTo>
                    <a:pt x="662485" y="20985"/>
                  </a:lnTo>
                  <a:lnTo>
                    <a:pt x="708448" y="11912"/>
                  </a:lnTo>
                  <a:lnTo>
                    <a:pt x="755262" y="5342"/>
                  </a:lnTo>
                  <a:lnTo>
                    <a:pt x="802854" y="1347"/>
                  </a:lnTo>
                  <a:lnTo>
                    <a:pt x="851154" y="0"/>
                  </a:lnTo>
                  <a:lnTo>
                    <a:pt x="899448" y="1347"/>
                  </a:lnTo>
                  <a:lnTo>
                    <a:pt x="947036" y="5342"/>
                  </a:lnTo>
                  <a:lnTo>
                    <a:pt x="993846" y="11912"/>
                  </a:lnTo>
                  <a:lnTo>
                    <a:pt x="1039807" y="20985"/>
                  </a:lnTo>
                  <a:lnTo>
                    <a:pt x="1084845" y="32490"/>
                  </a:lnTo>
                  <a:lnTo>
                    <a:pt x="1128890" y="46355"/>
                  </a:lnTo>
                  <a:lnTo>
                    <a:pt x="1171869" y="62508"/>
                  </a:lnTo>
                  <a:lnTo>
                    <a:pt x="1213711" y="80876"/>
                  </a:lnTo>
                  <a:lnTo>
                    <a:pt x="1254343" y="101388"/>
                  </a:lnTo>
                  <a:lnTo>
                    <a:pt x="1293694" y="123973"/>
                  </a:lnTo>
                  <a:lnTo>
                    <a:pt x="1331692" y="148557"/>
                  </a:lnTo>
                  <a:lnTo>
                    <a:pt x="1368265" y="175070"/>
                  </a:lnTo>
                  <a:lnTo>
                    <a:pt x="1403341" y="203439"/>
                  </a:lnTo>
                  <a:lnTo>
                    <a:pt x="1436848" y="233593"/>
                  </a:lnTo>
                  <a:lnTo>
                    <a:pt x="1468714" y="265459"/>
                  </a:lnTo>
                  <a:lnTo>
                    <a:pt x="1498868" y="298966"/>
                  </a:lnTo>
                  <a:lnTo>
                    <a:pt x="1527237" y="334042"/>
                  </a:lnTo>
                  <a:lnTo>
                    <a:pt x="1553750" y="370615"/>
                  </a:lnTo>
                  <a:lnTo>
                    <a:pt x="1578334" y="408613"/>
                  </a:lnTo>
                  <a:lnTo>
                    <a:pt x="1600919" y="447964"/>
                  </a:lnTo>
                  <a:lnTo>
                    <a:pt x="1621431" y="488596"/>
                  </a:lnTo>
                  <a:lnTo>
                    <a:pt x="1639799" y="530438"/>
                  </a:lnTo>
                  <a:lnTo>
                    <a:pt x="1655952" y="573417"/>
                  </a:lnTo>
                  <a:lnTo>
                    <a:pt x="1669817" y="617462"/>
                  </a:lnTo>
                  <a:lnTo>
                    <a:pt x="1681322" y="662500"/>
                  </a:lnTo>
                  <a:lnTo>
                    <a:pt x="1690395" y="708461"/>
                  </a:lnTo>
                  <a:lnTo>
                    <a:pt x="1696965" y="755271"/>
                  </a:lnTo>
                  <a:lnTo>
                    <a:pt x="1700960" y="802859"/>
                  </a:lnTo>
                  <a:lnTo>
                    <a:pt x="1702308" y="851154"/>
                  </a:lnTo>
                  <a:lnTo>
                    <a:pt x="1700960" y="899448"/>
                  </a:lnTo>
                  <a:lnTo>
                    <a:pt x="1696965" y="947036"/>
                  </a:lnTo>
                  <a:lnTo>
                    <a:pt x="1690395" y="993846"/>
                  </a:lnTo>
                  <a:lnTo>
                    <a:pt x="1681322" y="1039807"/>
                  </a:lnTo>
                  <a:lnTo>
                    <a:pt x="1669817" y="1084845"/>
                  </a:lnTo>
                  <a:lnTo>
                    <a:pt x="1655952" y="1128890"/>
                  </a:lnTo>
                  <a:lnTo>
                    <a:pt x="1639799" y="1171869"/>
                  </a:lnTo>
                  <a:lnTo>
                    <a:pt x="1621431" y="1213711"/>
                  </a:lnTo>
                  <a:lnTo>
                    <a:pt x="1600919" y="1254343"/>
                  </a:lnTo>
                  <a:lnTo>
                    <a:pt x="1578334" y="1293694"/>
                  </a:lnTo>
                  <a:lnTo>
                    <a:pt x="1553750" y="1331692"/>
                  </a:lnTo>
                  <a:lnTo>
                    <a:pt x="1527237" y="1368265"/>
                  </a:lnTo>
                  <a:lnTo>
                    <a:pt x="1498868" y="1403341"/>
                  </a:lnTo>
                  <a:lnTo>
                    <a:pt x="1468714" y="1436848"/>
                  </a:lnTo>
                  <a:lnTo>
                    <a:pt x="1436848" y="1468714"/>
                  </a:lnTo>
                  <a:lnTo>
                    <a:pt x="1403341" y="1498868"/>
                  </a:lnTo>
                  <a:lnTo>
                    <a:pt x="1368265" y="1527237"/>
                  </a:lnTo>
                  <a:lnTo>
                    <a:pt x="1331692" y="1553750"/>
                  </a:lnTo>
                  <a:lnTo>
                    <a:pt x="1293694" y="1578334"/>
                  </a:lnTo>
                  <a:lnTo>
                    <a:pt x="1254343" y="1600919"/>
                  </a:lnTo>
                  <a:lnTo>
                    <a:pt x="1213711" y="1621431"/>
                  </a:lnTo>
                  <a:lnTo>
                    <a:pt x="1171869" y="1639799"/>
                  </a:lnTo>
                  <a:lnTo>
                    <a:pt x="1128890" y="1655952"/>
                  </a:lnTo>
                  <a:lnTo>
                    <a:pt x="1084845" y="1669817"/>
                  </a:lnTo>
                  <a:lnTo>
                    <a:pt x="1039807" y="1681322"/>
                  </a:lnTo>
                  <a:lnTo>
                    <a:pt x="993846" y="1690395"/>
                  </a:lnTo>
                  <a:lnTo>
                    <a:pt x="947036" y="1696965"/>
                  </a:lnTo>
                  <a:lnTo>
                    <a:pt x="899448" y="1700960"/>
                  </a:lnTo>
                  <a:lnTo>
                    <a:pt x="851154" y="1702308"/>
                  </a:lnTo>
                  <a:lnTo>
                    <a:pt x="802854" y="1700960"/>
                  </a:lnTo>
                  <a:lnTo>
                    <a:pt x="755262" y="1696965"/>
                  </a:lnTo>
                  <a:lnTo>
                    <a:pt x="708448" y="1690395"/>
                  </a:lnTo>
                  <a:lnTo>
                    <a:pt x="662485" y="1681322"/>
                  </a:lnTo>
                  <a:lnTo>
                    <a:pt x="617444" y="1669817"/>
                  </a:lnTo>
                  <a:lnTo>
                    <a:pt x="573397" y="1655952"/>
                  </a:lnTo>
                  <a:lnTo>
                    <a:pt x="530417" y="1639799"/>
                  </a:lnTo>
                  <a:lnTo>
                    <a:pt x="488574" y="1621431"/>
                  </a:lnTo>
                  <a:lnTo>
                    <a:pt x="447941" y="1600919"/>
                  </a:lnTo>
                  <a:lnTo>
                    <a:pt x="408590" y="1578334"/>
                  </a:lnTo>
                  <a:lnTo>
                    <a:pt x="370593" y="1553750"/>
                  </a:lnTo>
                  <a:lnTo>
                    <a:pt x="334020" y="1527237"/>
                  </a:lnTo>
                  <a:lnTo>
                    <a:pt x="298945" y="1498868"/>
                  </a:lnTo>
                  <a:lnTo>
                    <a:pt x="265439" y="1468714"/>
                  </a:lnTo>
                  <a:lnTo>
                    <a:pt x="233574" y="1436848"/>
                  </a:lnTo>
                  <a:lnTo>
                    <a:pt x="203422" y="1403341"/>
                  </a:lnTo>
                  <a:lnTo>
                    <a:pt x="175055" y="1368265"/>
                  </a:lnTo>
                  <a:lnTo>
                    <a:pt x="148543" y="1331692"/>
                  </a:lnTo>
                  <a:lnTo>
                    <a:pt x="123961" y="1293694"/>
                  </a:lnTo>
                  <a:lnTo>
                    <a:pt x="101378" y="1254343"/>
                  </a:lnTo>
                  <a:lnTo>
                    <a:pt x="80868" y="1213711"/>
                  </a:lnTo>
                  <a:lnTo>
                    <a:pt x="62501" y="1171869"/>
                  </a:lnTo>
                  <a:lnTo>
                    <a:pt x="46350" y="1128890"/>
                  </a:lnTo>
                  <a:lnTo>
                    <a:pt x="32487" y="1084845"/>
                  </a:lnTo>
                  <a:lnTo>
                    <a:pt x="20983" y="1039807"/>
                  </a:lnTo>
                  <a:lnTo>
                    <a:pt x="11910" y="993846"/>
                  </a:lnTo>
                  <a:lnTo>
                    <a:pt x="5341" y="947036"/>
                  </a:lnTo>
                  <a:lnTo>
                    <a:pt x="1347" y="899448"/>
                  </a:lnTo>
                  <a:lnTo>
                    <a:pt x="0" y="851154"/>
                  </a:lnTo>
                  <a:close/>
                </a:path>
              </a:pathLst>
            </a:custGeom>
            <a:ln w="27432">
              <a:solidFill>
                <a:srgbClr val="FFF6D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" name="object 8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72212" y="1045463"/>
              <a:ext cx="1152906" cy="1148334"/>
            </a:xfrm>
            <a:prstGeom prst="rect">
              <a:avLst/>
            </a:prstGeom>
          </p:spPr>
        </p:pic>
        <p:pic>
          <p:nvPicPr>
            <p:cNvPr id="9" name="object 9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87319" y="1050633"/>
              <a:ext cx="1116813" cy="1111476"/>
            </a:xfrm>
            <a:prstGeom prst="rect">
              <a:avLst/>
            </a:prstGeom>
          </p:spPr>
        </p:pic>
        <p:sp>
          <p:nvSpPr>
            <p:cNvPr id="10" name="object 10"/>
            <p:cNvSpPr/>
            <p:nvPr/>
          </p:nvSpPr>
          <p:spPr>
            <a:xfrm>
              <a:off x="187319" y="1050633"/>
              <a:ext cx="1116965" cy="1111885"/>
            </a:xfrm>
            <a:custGeom>
              <a:avLst/>
              <a:gdLst/>
              <a:ahLst/>
              <a:cxnLst/>
              <a:rect l="l" t="t" r="r" b="b"/>
              <a:pathLst>
                <a:path w="1116965" h="1111885">
                  <a:moveTo>
                    <a:pt x="118496" y="204634"/>
                  </a:moveTo>
                  <a:lnTo>
                    <a:pt x="149785" y="168741"/>
                  </a:lnTo>
                  <a:lnTo>
                    <a:pt x="183515" y="136234"/>
                  </a:lnTo>
                  <a:lnTo>
                    <a:pt x="219451" y="107137"/>
                  </a:lnTo>
                  <a:lnTo>
                    <a:pt x="257356" y="81474"/>
                  </a:lnTo>
                  <a:lnTo>
                    <a:pt x="296996" y="59270"/>
                  </a:lnTo>
                  <a:lnTo>
                    <a:pt x="338135" y="40547"/>
                  </a:lnTo>
                  <a:lnTo>
                    <a:pt x="380538" y="25331"/>
                  </a:lnTo>
                  <a:lnTo>
                    <a:pt x="423971" y="13644"/>
                  </a:lnTo>
                  <a:lnTo>
                    <a:pt x="468196" y="5510"/>
                  </a:lnTo>
                  <a:lnTo>
                    <a:pt x="512980" y="954"/>
                  </a:lnTo>
                  <a:lnTo>
                    <a:pt x="558087" y="0"/>
                  </a:lnTo>
                  <a:lnTo>
                    <a:pt x="603281" y="2670"/>
                  </a:lnTo>
                  <a:lnTo>
                    <a:pt x="648327" y="8990"/>
                  </a:lnTo>
                  <a:lnTo>
                    <a:pt x="692991" y="18983"/>
                  </a:lnTo>
                  <a:lnTo>
                    <a:pt x="737036" y="32672"/>
                  </a:lnTo>
                  <a:lnTo>
                    <a:pt x="780227" y="50083"/>
                  </a:lnTo>
                  <a:lnTo>
                    <a:pt x="822330" y="71238"/>
                  </a:lnTo>
                  <a:lnTo>
                    <a:pt x="863108" y="96162"/>
                  </a:lnTo>
                  <a:lnTo>
                    <a:pt x="902327" y="124878"/>
                  </a:lnTo>
                  <a:lnTo>
                    <a:pt x="939023" y="156757"/>
                  </a:lnTo>
                  <a:lnTo>
                    <a:pt x="972365" y="190998"/>
                  </a:lnTo>
                  <a:lnTo>
                    <a:pt x="1002325" y="227366"/>
                  </a:lnTo>
                  <a:lnTo>
                    <a:pt x="1028874" y="265625"/>
                  </a:lnTo>
                  <a:lnTo>
                    <a:pt x="1051985" y="305541"/>
                  </a:lnTo>
                  <a:lnTo>
                    <a:pt x="1071626" y="346879"/>
                  </a:lnTo>
                  <a:lnTo>
                    <a:pt x="1087772" y="389404"/>
                  </a:lnTo>
                  <a:lnTo>
                    <a:pt x="1100392" y="432881"/>
                  </a:lnTo>
                  <a:lnTo>
                    <a:pt x="1109458" y="477076"/>
                  </a:lnTo>
                  <a:lnTo>
                    <a:pt x="1114941" y="521754"/>
                  </a:lnTo>
                  <a:lnTo>
                    <a:pt x="1116813" y="566679"/>
                  </a:lnTo>
                  <a:lnTo>
                    <a:pt x="1115044" y="611617"/>
                  </a:lnTo>
                  <a:lnTo>
                    <a:pt x="1109608" y="656333"/>
                  </a:lnTo>
                  <a:lnTo>
                    <a:pt x="1100473" y="700593"/>
                  </a:lnTo>
                  <a:lnTo>
                    <a:pt x="1087613" y="744160"/>
                  </a:lnTo>
                  <a:lnTo>
                    <a:pt x="1070998" y="786801"/>
                  </a:lnTo>
                  <a:lnTo>
                    <a:pt x="1050600" y="828281"/>
                  </a:lnTo>
                  <a:lnTo>
                    <a:pt x="1026390" y="868365"/>
                  </a:lnTo>
                  <a:lnTo>
                    <a:pt x="998339" y="906817"/>
                  </a:lnTo>
                  <a:lnTo>
                    <a:pt x="967050" y="942710"/>
                  </a:lnTo>
                  <a:lnTo>
                    <a:pt x="933320" y="975218"/>
                  </a:lnTo>
                  <a:lnTo>
                    <a:pt x="897385" y="1004315"/>
                  </a:lnTo>
                  <a:lnTo>
                    <a:pt x="859481" y="1029978"/>
                  </a:lnTo>
                  <a:lnTo>
                    <a:pt x="819841" y="1052184"/>
                  </a:lnTo>
                  <a:lnTo>
                    <a:pt x="778703" y="1070908"/>
                  </a:lnTo>
                  <a:lnTo>
                    <a:pt x="736300" y="1086127"/>
                  </a:lnTo>
                  <a:lnTo>
                    <a:pt x="692869" y="1097817"/>
                  </a:lnTo>
                  <a:lnTo>
                    <a:pt x="648644" y="1105954"/>
                  </a:lnTo>
                  <a:lnTo>
                    <a:pt x="603860" y="1110515"/>
                  </a:lnTo>
                  <a:lnTo>
                    <a:pt x="558754" y="1111476"/>
                  </a:lnTo>
                  <a:lnTo>
                    <a:pt x="513560" y="1108813"/>
                  </a:lnTo>
                  <a:lnTo>
                    <a:pt x="468514" y="1102502"/>
                  </a:lnTo>
                  <a:lnTo>
                    <a:pt x="423850" y="1092519"/>
                  </a:lnTo>
                  <a:lnTo>
                    <a:pt x="379804" y="1078841"/>
                  </a:lnTo>
                  <a:lnTo>
                    <a:pt x="336612" y="1061444"/>
                  </a:lnTo>
                  <a:lnTo>
                    <a:pt x="294508" y="1040304"/>
                  </a:lnTo>
                  <a:lnTo>
                    <a:pt x="253729" y="1015397"/>
                  </a:lnTo>
                  <a:lnTo>
                    <a:pt x="214508" y="986700"/>
                  </a:lnTo>
                  <a:lnTo>
                    <a:pt x="177812" y="954821"/>
                  </a:lnTo>
                  <a:lnTo>
                    <a:pt x="144469" y="920580"/>
                  </a:lnTo>
                  <a:lnTo>
                    <a:pt x="114507" y="884212"/>
                  </a:lnTo>
                  <a:lnTo>
                    <a:pt x="87955" y="845952"/>
                  </a:lnTo>
                  <a:lnTo>
                    <a:pt x="64842" y="806035"/>
                  </a:lnTo>
                  <a:lnTo>
                    <a:pt x="45198" y="764695"/>
                  </a:lnTo>
                  <a:lnTo>
                    <a:pt x="29049" y="722168"/>
                  </a:lnTo>
                  <a:lnTo>
                    <a:pt x="16427" y="678687"/>
                  </a:lnTo>
                  <a:lnTo>
                    <a:pt x="7358" y="634488"/>
                  </a:lnTo>
                  <a:lnTo>
                    <a:pt x="1873" y="589806"/>
                  </a:lnTo>
                  <a:lnTo>
                    <a:pt x="0" y="544874"/>
                  </a:lnTo>
                  <a:lnTo>
                    <a:pt x="1767" y="499929"/>
                  </a:lnTo>
                  <a:lnTo>
                    <a:pt x="7203" y="455204"/>
                  </a:lnTo>
                  <a:lnTo>
                    <a:pt x="16338" y="410935"/>
                  </a:lnTo>
                  <a:lnTo>
                    <a:pt x="29200" y="367355"/>
                  </a:lnTo>
                  <a:lnTo>
                    <a:pt x="45818" y="324701"/>
                  </a:lnTo>
                  <a:lnTo>
                    <a:pt x="66221" y="283206"/>
                  </a:lnTo>
                  <a:lnTo>
                    <a:pt x="90437" y="243105"/>
                  </a:lnTo>
                  <a:lnTo>
                    <a:pt x="118496" y="204634"/>
                  </a:lnTo>
                </a:path>
                <a:path w="1116965" h="1111885">
                  <a:moveTo>
                    <a:pt x="220477" y="286041"/>
                  </a:moveTo>
                  <a:lnTo>
                    <a:pt x="193856" y="323455"/>
                  </a:lnTo>
                  <a:lnTo>
                    <a:pt x="171955" y="362810"/>
                  </a:lnTo>
                  <a:lnTo>
                    <a:pt x="154729" y="403741"/>
                  </a:lnTo>
                  <a:lnTo>
                    <a:pt x="142131" y="445881"/>
                  </a:lnTo>
                  <a:lnTo>
                    <a:pt x="134116" y="488865"/>
                  </a:lnTo>
                  <a:lnTo>
                    <a:pt x="130638" y="532328"/>
                  </a:lnTo>
                  <a:lnTo>
                    <a:pt x="131651" y="575903"/>
                  </a:lnTo>
                  <a:lnTo>
                    <a:pt x="137108" y="619227"/>
                  </a:lnTo>
                  <a:lnTo>
                    <a:pt x="146964" y="661933"/>
                  </a:lnTo>
                  <a:lnTo>
                    <a:pt x="161173" y="703655"/>
                  </a:lnTo>
                  <a:lnTo>
                    <a:pt x="179689" y="744028"/>
                  </a:lnTo>
                  <a:lnTo>
                    <a:pt x="202465" y="782686"/>
                  </a:lnTo>
                  <a:lnTo>
                    <a:pt x="229457" y="819265"/>
                  </a:lnTo>
                  <a:lnTo>
                    <a:pt x="260618" y="853397"/>
                  </a:lnTo>
                  <a:lnTo>
                    <a:pt x="295902" y="884719"/>
                  </a:lnTo>
                  <a:lnTo>
                    <a:pt x="334265" y="912179"/>
                  </a:lnTo>
                  <a:lnTo>
                    <a:pt x="374453" y="934995"/>
                  </a:lnTo>
                  <a:lnTo>
                    <a:pt x="416101" y="953204"/>
                  </a:lnTo>
                  <a:lnTo>
                    <a:pt x="458841" y="966841"/>
                  </a:lnTo>
                  <a:lnTo>
                    <a:pt x="502308" y="975943"/>
                  </a:lnTo>
                  <a:lnTo>
                    <a:pt x="546136" y="980546"/>
                  </a:lnTo>
                  <a:lnTo>
                    <a:pt x="589957" y="980687"/>
                  </a:lnTo>
                  <a:lnTo>
                    <a:pt x="633406" y="976403"/>
                  </a:lnTo>
                  <a:lnTo>
                    <a:pt x="676117" y="967728"/>
                  </a:lnTo>
                  <a:lnTo>
                    <a:pt x="717723" y="954701"/>
                  </a:lnTo>
                  <a:lnTo>
                    <a:pt x="757858" y="937356"/>
                  </a:lnTo>
                  <a:lnTo>
                    <a:pt x="796155" y="915731"/>
                  </a:lnTo>
                  <a:lnTo>
                    <a:pt x="832248" y="889862"/>
                  </a:lnTo>
                  <a:lnTo>
                    <a:pt x="865771" y="859785"/>
                  </a:lnTo>
                  <a:lnTo>
                    <a:pt x="896358" y="825537"/>
                  </a:lnTo>
                  <a:lnTo>
                    <a:pt x="922982" y="788101"/>
                  </a:lnTo>
                  <a:lnTo>
                    <a:pt x="944884" y="748730"/>
                  </a:lnTo>
                  <a:lnTo>
                    <a:pt x="962111" y="707789"/>
                  </a:lnTo>
                  <a:lnTo>
                    <a:pt x="974709" y="665643"/>
                  </a:lnTo>
                  <a:lnTo>
                    <a:pt x="982725" y="622657"/>
                  </a:lnTo>
                  <a:lnTo>
                    <a:pt x="986203" y="579196"/>
                  </a:lnTo>
                  <a:lnTo>
                    <a:pt x="985191" y="535624"/>
                  </a:lnTo>
                  <a:lnTo>
                    <a:pt x="979734" y="492307"/>
                  </a:lnTo>
                  <a:lnTo>
                    <a:pt x="969878" y="449609"/>
                  </a:lnTo>
                  <a:lnTo>
                    <a:pt x="955669" y="407895"/>
                  </a:lnTo>
                  <a:lnTo>
                    <a:pt x="937154" y="367530"/>
                  </a:lnTo>
                  <a:lnTo>
                    <a:pt x="914378" y="328880"/>
                  </a:lnTo>
                  <a:lnTo>
                    <a:pt x="887387" y="292308"/>
                  </a:lnTo>
                  <a:lnTo>
                    <a:pt x="856228" y="258179"/>
                  </a:lnTo>
                  <a:lnTo>
                    <a:pt x="820946" y="226859"/>
                  </a:lnTo>
                  <a:lnTo>
                    <a:pt x="782581" y="199399"/>
                  </a:lnTo>
                  <a:lnTo>
                    <a:pt x="742390" y="176583"/>
                  </a:lnTo>
                  <a:lnTo>
                    <a:pt x="700741" y="158375"/>
                  </a:lnTo>
                  <a:lnTo>
                    <a:pt x="657999" y="144737"/>
                  </a:lnTo>
                  <a:lnTo>
                    <a:pt x="614531" y="135635"/>
                  </a:lnTo>
                  <a:lnTo>
                    <a:pt x="570702" y="131032"/>
                  </a:lnTo>
                  <a:lnTo>
                    <a:pt x="526880" y="130891"/>
                  </a:lnTo>
                  <a:lnTo>
                    <a:pt x="483430" y="135175"/>
                  </a:lnTo>
                  <a:lnTo>
                    <a:pt x="440719" y="143850"/>
                  </a:lnTo>
                  <a:lnTo>
                    <a:pt x="399113" y="156877"/>
                  </a:lnTo>
                  <a:lnTo>
                    <a:pt x="358978" y="174222"/>
                  </a:lnTo>
                  <a:lnTo>
                    <a:pt x="320681" y="195847"/>
                  </a:lnTo>
                  <a:lnTo>
                    <a:pt x="284587" y="221716"/>
                  </a:lnTo>
                  <a:lnTo>
                    <a:pt x="251064" y="251793"/>
                  </a:lnTo>
                  <a:lnTo>
                    <a:pt x="220477" y="286041"/>
                  </a:lnTo>
                </a:path>
              </a:pathLst>
            </a:custGeom>
            <a:ln w="7349">
              <a:solidFill>
                <a:srgbClr val="C6B79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1013460" y="0"/>
              <a:ext cx="8130540" cy="6858000"/>
            </a:xfrm>
            <a:custGeom>
              <a:avLst/>
              <a:gdLst/>
              <a:ahLst/>
              <a:cxnLst/>
              <a:rect l="l" t="t" r="r" b="b"/>
              <a:pathLst>
                <a:path w="8130540" h="6858000">
                  <a:moveTo>
                    <a:pt x="8130540" y="0"/>
                  </a:moveTo>
                  <a:lnTo>
                    <a:pt x="0" y="0"/>
                  </a:lnTo>
                  <a:lnTo>
                    <a:pt x="0" y="6858000"/>
                  </a:lnTo>
                  <a:lnTo>
                    <a:pt x="8130540" y="6858000"/>
                  </a:lnTo>
                  <a:lnTo>
                    <a:pt x="813054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2" name="object 12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935736" y="0"/>
              <a:ext cx="150875" cy="6857996"/>
            </a:xfrm>
            <a:prstGeom prst="rect">
              <a:avLst/>
            </a:prstGeom>
          </p:spPr>
        </p:pic>
        <p:sp>
          <p:nvSpPr>
            <p:cNvPr id="13" name="object 13"/>
            <p:cNvSpPr/>
            <p:nvPr/>
          </p:nvSpPr>
          <p:spPr>
            <a:xfrm>
              <a:off x="1014983" y="0"/>
              <a:ext cx="73660" cy="6858000"/>
            </a:xfrm>
            <a:custGeom>
              <a:avLst/>
              <a:gdLst/>
              <a:ahLst/>
              <a:cxnLst/>
              <a:rect l="l" t="t" r="r" b="b"/>
              <a:pathLst>
                <a:path w="73659" h="6858000">
                  <a:moveTo>
                    <a:pt x="73152" y="0"/>
                  </a:moveTo>
                  <a:lnTo>
                    <a:pt x="0" y="0"/>
                  </a:lnTo>
                  <a:lnTo>
                    <a:pt x="0" y="6858000"/>
                  </a:lnTo>
                  <a:lnTo>
                    <a:pt x="73152" y="6858000"/>
                  </a:lnTo>
                  <a:lnTo>
                    <a:pt x="7315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14" name="object 14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1254252" y="381001"/>
            <a:ext cx="4432554" cy="997456"/>
          </a:xfrm>
          <a:prstGeom prst="rect">
            <a:avLst/>
          </a:prstGeom>
        </p:spPr>
      </p:pic>
      <p:sp>
        <p:nvSpPr>
          <p:cNvPr id="15" name="object 15"/>
          <p:cNvSpPr txBox="1">
            <a:spLocks noGrp="1"/>
          </p:cNvSpPr>
          <p:nvPr>
            <p:ph type="title"/>
          </p:nvPr>
        </p:nvSpPr>
        <p:spPr>
          <a:xfrm>
            <a:off x="1514602" y="609600"/>
            <a:ext cx="4200398" cy="50590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dirty="0"/>
              <a:t>Программа</a:t>
            </a:r>
            <a:r>
              <a:rPr sz="3200" spc="-65" dirty="0"/>
              <a:t> </a:t>
            </a:r>
            <a:r>
              <a:rPr sz="3200" spc="-25" dirty="0"/>
              <a:t>содержит:</a:t>
            </a:r>
            <a:endParaRPr sz="3200" dirty="0"/>
          </a:p>
        </p:txBody>
      </p:sp>
      <p:sp>
        <p:nvSpPr>
          <p:cNvPr id="16" name="object 16"/>
          <p:cNvSpPr txBox="1"/>
          <p:nvPr/>
        </p:nvSpPr>
        <p:spPr>
          <a:xfrm>
            <a:off x="1596897" y="1384396"/>
            <a:ext cx="6836409" cy="3859390"/>
          </a:xfrm>
          <a:prstGeom prst="rect">
            <a:avLst/>
          </a:prstGeom>
        </p:spPr>
        <p:txBody>
          <a:bodyPr vert="horz" wrap="square" lIns="0" tIns="52705" rIns="0" bIns="0" rtlCol="0">
            <a:spAutoFit/>
          </a:bodyPr>
          <a:lstStyle/>
          <a:p>
            <a:pPr marL="295910" indent="-283845">
              <a:lnSpc>
                <a:spcPct val="100000"/>
              </a:lnSpc>
              <a:spcBef>
                <a:spcPts val="415"/>
              </a:spcBef>
              <a:buClr>
                <a:srgbClr val="3891A7"/>
              </a:buClr>
              <a:buSzPct val="79166"/>
              <a:buFont typeface="Wingdings 2"/>
              <a:buChar char=""/>
              <a:tabLst>
                <a:tab pos="295910" algn="l"/>
                <a:tab pos="296545" algn="l"/>
              </a:tabLst>
            </a:pPr>
            <a:r>
              <a:rPr sz="2000" spc="-15" dirty="0">
                <a:solidFill>
                  <a:srgbClr val="4F271C"/>
                </a:solidFill>
                <a:latin typeface="Corbel"/>
                <a:cs typeface="Corbel"/>
              </a:rPr>
              <a:t>Целевой</a:t>
            </a:r>
            <a:r>
              <a:rPr sz="2000" spc="-45" dirty="0">
                <a:solidFill>
                  <a:srgbClr val="4F271C"/>
                </a:solidFill>
                <a:latin typeface="Corbel"/>
                <a:cs typeface="Corbel"/>
              </a:rPr>
              <a:t> </a:t>
            </a:r>
            <a:r>
              <a:rPr sz="2000" spc="-20" dirty="0">
                <a:solidFill>
                  <a:srgbClr val="4F271C"/>
                </a:solidFill>
                <a:latin typeface="Corbel"/>
                <a:cs typeface="Corbel"/>
              </a:rPr>
              <a:t>раздел;</a:t>
            </a:r>
            <a:endParaRPr sz="2000" dirty="0">
              <a:latin typeface="Corbel"/>
              <a:cs typeface="Corbel"/>
            </a:endParaRPr>
          </a:p>
          <a:p>
            <a:pPr marL="295910" indent="-283845">
              <a:lnSpc>
                <a:spcPct val="100000"/>
              </a:lnSpc>
              <a:spcBef>
                <a:spcPts val="315"/>
              </a:spcBef>
              <a:buClr>
                <a:srgbClr val="3891A7"/>
              </a:buClr>
              <a:buSzPct val="79166"/>
              <a:buFont typeface="Wingdings 2"/>
              <a:buChar char=""/>
              <a:tabLst>
                <a:tab pos="295910" algn="l"/>
                <a:tab pos="296545" algn="l"/>
              </a:tabLst>
            </a:pPr>
            <a:r>
              <a:rPr sz="2000" spc="-20" dirty="0">
                <a:solidFill>
                  <a:srgbClr val="4F271C"/>
                </a:solidFill>
                <a:latin typeface="Corbel"/>
                <a:cs typeface="Corbel"/>
              </a:rPr>
              <a:t>Содержательный</a:t>
            </a:r>
            <a:r>
              <a:rPr sz="2000" spc="-30" dirty="0">
                <a:solidFill>
                  <a:srgbClr val="4F271C"/>
                </a:solidFill>
                <a:latin typeface="Corbel"/>
                <a:cs typeface="Corbel"/>
              </a:rPr>
              <a:t> </a:t>
            </a:r>
            <a:r>
              <a:rPr sz="2000" spc="-20" dirty="0">
                <a:solidFill>
                  <a:srgbClr val="4F271C"/>
                </a:solidFill>
                <a:latin typeface="Corbel"/>
                <a:cs typeface="Corbel"/>
              </a:rPr>
              <a:t>раздел;</a:t>
            </a:r>
            <a:endParaRPr sz="2000" dirty="0">
              <a:latin typeface="Corbel"/>
              <a:cs typeface="Corbel"/>
            </a:endParaRPr>
          </a:p>
          <a:p>
            <a:pPr marL="295910" indent="-283845">
              <a:lnSpc>
                <a:spcPct val="100000"/>
              </a:lnSpc>
              <a:spcBef>
                <a:spcPts val="315"/>
              </a:spcBef>
              <a:buClr>
                <a:srgbClr val="3891A7"/>
              </a:buClr>
              <a:buSzPct val="79166"/>
              <a:buFont typeface="Wingdings 2"/>
              <a:buChar char=""/>
              <a:tabLst>
                <a:tab pos="295910" algn="l"/>
                <a:tab pos="296545" algn="l"/>
              </a:tabLst>
            </a:pPr>
            <a:r>
              <a:rPr sz="2000" spc="-10" dirty="0">
                <a:solidFill>
                  <a:srgbClr val="4F271C"/>
                </a:solidFill>
                <a:latin typeface="Corbel"/>
                <a:cs typeface="Corbel"/>
              </a:rPr>
              <a:t>Организационный</a:t>
            </a:r>
            <a:r>
              <a:rPr sz="2000" spc="-35" dirty="0">
                <a:solidFill>
                  <a:srgbClr val="4F271C"/>
                </a:solidFill>
                <a:latin typeface="Corbel"/>
                <a:cs typeface="Corbel"/>
              </a:rPr>
              <a:t> </a:t>
            </a:r>
            <a:r>
              <a:rPr sz="2000" spc="-20" dirty="0">
                <a:solidFill>
                  <a:srgbClr val="4F271C"/>
                </a:solidFill>
                <a:latin typeface="Corbel"/>
                <a:cs typeface="Corbel"/>
              </a:rPr>
              <a:t>раздел.</a:t>
            </a:r>
            <a:endParaRPr sz="2000" dirty="0">
              <a:latin typeface="Corbel"/>
              <a:cs typeface="Corbel"/>
            </a:endParaRPr>
          </a:p>
          <a:p>
            <a:pPr marL="844550">
              <a:lnSpc>
                <a:spcPts val="2735"/>
              </a:lnSpc>
              <a:spcBef>
                <a:spcPts val="310"/>
              </a:spcBef>
            </a:pPr>
            <a:r>
              <a:rPr sz="2000" spc="-10" dirty="0">
                <a:solidFill>
                  <a:srgbClr val="4F271C"/>
                </a:solidFill>
                <a:latin typeface="Corbel"/>
                <a:cs typeface="Corbel"/>
              </a:rPr>
              <a:t>Каждый</a:t>
            </a:r>
            <a:r>
              <a:rPr sz="2000" spc="-20" dirty="0">
                <a:solidFill>
                  <a:srgbClr val="4F271C"/>
                </a:solidFill>
                <a:latin typeface="Corbel"/>
                <a:cs typeface="Corbel"/>
              </a:rPr>
              <a:t> </a:t>
            </a:r>
            <a:r>
              <a:rPr sz="2000" spc="-15" dirty="0">
                <a:solidFill>
                  <a:srgbClr val="4F271C"/>
                </a:solidFill>
                <a:latin typeface="Corbel"/>
                <a:cs typeface="Corbel"/>
              </a:rPr>
              <a:t>раздел </a:t>
            </a:r>
            <a:r>
              <a:rPr sz="2000" spc="-10" dirty="0">
                <a:solidFill>
                  <a:srgbClr val="4F271C"/>
                </a:solidFill>
                <a:latin typeface="Corbel"/>
                <a:cs typeface="Corbel"/>
              </a:rPr>
              <a:t>образовательной</a:t>
            </a:r>
            <a:r>
              <a:rPr sz="2000" spc="-50" dirty="0">
                <a:solidFill>
                  <a:srgbClr val="4F271C"/>
                </a:solidFill>
                <a:latin typeface="Corbel"/>
                <a:cs typeface="Corbel"/>
              </a:rPr>
              <a:t> </a:t>
            </a:r>
            <a:r>
              <a:rPr sz="2000" spc="-5" dirty="0">
                <a:solidFill>
                  <a:srgbClr val="4F271C"/>
                </a:solidFill>
                <a:latin typeface="Corbel"/>
                <a:cs typeface="Corbel"/>
              </a:rPr>
              <a:t>программы</a:t>
            </a:r>
            <a:endParaRPr sz="2000" dirty="0">
              <a:latin typeface="Corbel"/>
              <a:cs typeface="Corbel"/>
            </a:endParaRPr>
          </a:p>
          <a:p>
            <a:pPr marL="295910" marR="762635">
              <a:lnSpc>
                <a:spcPts val="2590"/>
              </a:lnSpc>
              <a:spcBef>
                <a:spcPts val="185"/>
              </a:spcBef>
            </a:pPr>
            <a:r>
              <a:rPr sz="2000" spc="-25" dirty="0">
                <a:solidFill>
                  <a:srgbClr val="4F271C"/>
                </a:solidFill>
                <a:latin typeface="Corbel"/>
                <a:cs typeface="Corbel"/>
              </a:rPr>
              <a:t>содержит </a:t>
            </a:r>
            <a:r>
              <a:rPr sz="2000" spc="-5" dirty="0">
                <a:solidFill>
                  <a:srgbClr val="4F271C"/>
                </a:solidFill>
                <a:latin typeface="Corbel"/>
                <a:cs typeface="Corbel"/>
              </a:rPr>
              <a:t>часть формируемую участниками </a:t>
            </a:r>
            <a:r>
              <a:rPr sz="2000" spc="-470" dirty="0">
                <a:solidFill>
                  <a:srgbClr val="4F271C"/>
                </a:solidFill>
                <a:latin typeface="Corbel"/>
                <a:cs typeface="Corbel"/>
              </a:rPr>
              <a:t> </a:t>
            </a:r>
            <a:r>
              <a:rPr sz="2000" spc="-10" dirty="0">
                <a:solidFill>
                  <a:srgbClr val="4F271C"/>
                </a:solidFill>
                <a:latin typeface="Corbel"/>
                <a:cs typeface="Corbel"/>
              </a:rPr>
              <a:t>образовательных</a:t>
            </a:r>
            <a:r>
              <a:rPr sz="2000" spc="-45" dirty="0">
                <a:solidFill>
                  <a:srgbClr val="4F271C"/>
                </a:solidFill>
                <a:latin typeface="Corbel"/>
                <a:cs typeface="Corbel"/>
              </a:rPr>
              <a:t> </a:t>
            </a:r>
            <a:r>
              <a:rPr sz="2000" spc="-5" dirty="0">
                <a:solidFill>
                  <a:srgbClr val="4F271C"/>
                </a:solidFill>
                <a:latin typeface="Corbel"/>
                <a:cs typeface="Corbel"/>
              </a:rPr>
              <a:t>отношений</a:t>
            </a:r>
            <a:r>
              <a:rPr sz="2000" spc="-105" dirty="0">
                <a:solidFill>
                  <a:srgbClr val="4F271C"/>
                </a:solidFill>
                <a:latin typeface="Corbel"/>
                <a:cs typeface="Corbel"/>
              </a:rPr>
              <a:t> </a:t>
            </a:r>
            <a:r>
              <a:rPr sz="2000" spc="-95" dirty="0">
                <a:solidFill>
                  <a:srgbClr val="4F271C"/>
                </a:solidFill>
                <a:latin typeface="Corbel"/>
                <a:cs typeface="Corbel"/>
              </a:rPr>
              <a:t>ДОУ.</a:t>
            </a:r>
            <a:endParaRPr sz="2000" dirty="0">
              <a:latin typeface="Corbel"/>
              <a:cs typeface="Corbe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400" dirty="0">
              <a:latin typeface="Corbel"/>
              <a:cs typeface="Corbel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2000" dirty="0">
                <a:solidFill>
                  <a:srgbClr val="4F271C"/>
                </a:solidFill>
                <a:latin typeface="Corbel"/>
                <a:cs typeface="Corbel"/>
              </a:rPr>
              <a:t>А</a:t>
            </a:r>
            <a:r>
              <a:rPr sz="2000" spc="-10" dirty="0">
                <a:solidFill>
                  <a:srgbClr val="4F271C"/>
                </a:solidFill>
                <a:latin typeface="Corbel"/>
                <a:cs typeface="Corbel"/>
              </a:rPr>
              <a:t> </a:t>
            </a:r>
            <a:r>
              <a:rPr sz="2000" dirty="0">
                <a:solidFill>
                  <a:srgbClr val="4F271C"/>
                </a:solidFill>
                <a:latin typeface="Corbel"/>
                <a:cs typeface="Corbel"/>
              </a:rPr>
              <a:t>также</a:t>
            </a:r>
            <a:r>
              <a:rPr sz="2000" spc="-15" dirty="0">
                <a:solidFill>
                  <a:srgbClr val="4F271C"/>
                </a:solidFill>
                <a:latin typeface="Corbel"/>
                <a:cs typeface="Corbel"/>
              </a:rPr>
              <a:t> </a:t>
            </a:r>
            <a:r>
              <a:rPr sz="2000" spc="-10" dirty="0">
                <a:solidFill>
                  <a:srgbClr val="4F271C"/>
                </a:solidFill>
                <a:latin typeface="Corbel"/>
                <a:cs typeface="Corbel"/>
              </a:rPr>
              <a:t>учебно0-методическую</a:t>
            </a:r>
            <a:r>
              <a:rPr sz="2000" spc="-25" dirty="0">
                <a:solidFill>
                  <a:srgbClr val="4F271C"/>
                </a:solidFill>
                <a:latin typeface="Corbel"/>
                <a:cs typeface="Corbel"/>
              </a:rPr>
              <a:t> </a:t>
            </a:r>
            <a:r>
              <a:rPr sz="2000" spc="-15" dirty="0">
                <a:solidFill>
                  <a:srgbClr val="4F271C"/>
                </a:solidFill>
                <a:latin typeface="Corbel"/>
                <a:cs typeface="Corbel"/>
              </a:rPr>
              <a:t>документацию:</a:t>
            </a:r>
            <a:endParaRPr sz="2000" dirty="0">
              <a:latin typeface="Corbel"/>
              <a:cs typeface="Corbel"/>
            </a:endParaRPr>
          </a:p>
          <a:p>
            <a:pPr marL="295910" indent="-283845">
              <a:lnSpc>
                <a:spcPct val="100000"/>
              </a:lnSpc>
              <a:spcBef>
                <a:spcPts val="310"/>
              </a:spcBef>
              <a:buClr>
                <a:srgbClr val="3891A7"/>
              </a:buClr>
              <a:buSzPct val="79166"/>
              <a:buFont typeface="Arial"/>
              <a:buChar char="•"/>
              <a:tabLst>
                <a:tab pos="295910" algn="l"/>
                <a:tab pos="296545" algn="l"/>
              </a:tabLst>
            </a:pPr>
            <a:r>
              <a:rPr sz="2000" spc="-5" dirty="0">
                <a:solidFill>
                  <a:srgbClr val="4F271C"/>
                </a:solidFill>
                <a:latin typeface="Corbel"/>
                <a:cs typeface="Corbel"/>
              </a:rPr>
              <a:t>Программу</a:t>
            </a:r>
            <a:r>
              <a:rPr sz="2000" spc="-25" dirty="0">
                <a:solidFill>
                  <a:srgbClr val="4F271C"/>
                </a:solidFill>
                <a:latin typeface="Corbel"/>
                <a:cs typeface="Corbel"/>
              </a:rPr>
              <a:t> </a:t>
            </a:r>
            <a:r>
              <a:rPr sz="2000" spc="-5" dirty="0">
                <a:solidFill>
                  <a:srgbClr val="4F271C"/>
                </a:solidFill>
                <a:latin typeface="Corbel"/>
                <a:cs typeface="Corbel"/>
              </a:rPr>
              <a:t>воспитания;</a:t>
            </a:r>
            <a:endParaRPr sz="2000" dirty="0">
              <a:latin typeface="Corbel"/>
              <a:cs typeface="Corbel"/>
            </a:endParaRPr>
          </a:p>
          <a:p>
            <a:pPr marL="295910" indent="-283845">
              <a:lnSpc>
                <a:spcPct val="100000"/>
              </a:lnSpc>
              <a:spcBef>
                <a:spcPts val="310"/>
              </a:spcBef>
              <a:buClr>
                <a:srgbClr val="3891A7"/>
              </a:buClr>
              <a:buSzPct val="79166"/>
              <a:buFont typeface="Arial"/>
              <a:buChar char="•"/>
              <a:tabLst>
                <a:tab pos="295910" algn="l"/>
                <a:tab pos="296545" algn="l"/>
              </a:tabLst>
            </a:pPr>
            <a:r>
              <a:rPr sz="2000" spc="-25" dirty="0">
                <a:solidFill>
                  <a:srgbClr val="4F271C"/>
                </a:solidFill>
                <a:latin typeface="Corbel"/>
                <a:cs typeface="Corbel"/>
              </a:rPr>
              <a:t>Режим</a:t>
            </a:r>
            <a:r>
              <a:rPr sz="2000" spc="5" dirty="0">
                <a:solidFill>
                  <a:srgbClr val="4F271C"/>
                </a:solidFill>
                <a:latin typeface="Corbel"/>
                <a:cs typeface="Corbel"/>
              </a:rPr>
              <a:t> </a:t>
            </a:r>
            <a:r>
              <a:rPr sz="2000" dirty="0">
                <a:solidFill>
                  <a:srgbClr val="4F271C"/>
                </a:solidFill>
                <a:latin typeface="Corbel"/>
                <a:cs typeface="Corbel"/>
              </a:rPr>
              <a:t>и</a:t>
            </a:r>
            <a:r>
              <a:rPr sz="2000" spc="-10" dirty="0">
                <a:solidFill>
                  <a:srgbClr val="4F271C"/>
                </a:solidFill>
                <a:latin typeface="Corbel"/>
                <a:cs typeface="Corbel"/>
              </a:rPr>
              <a:t> </a:t>
            </a:r>
            <a:r>
              <a:rPr sz="2000" spc="-15" dirty="0">
                <a:solidFill>
                  <a:srgbClr val="4F271C"/>
                </a:solidFill>
                <a:latin typeface="Corbel"/>
                <a:cs typeface="Corbel"/>
              </a:rPr>
              <a:t>распорядок</a:t>
            </a:r>
            <a:r>
              <a:rPr sz="2000" spc="-20" dirty="0">
                <a:solidFill>
                  <a:srgbClr val="4F271C"/>
                </a:solidFill>
                <a:latin typeface="Corbel"/>
                <a:cs typeface="Corbel"/>
              </a:rPr>
              <a:t> дошкольных</a:t>
            </a:r>
            <a:r>
              <a:rPr sz="2000" spc="-30" dirty="0">
                <a:solidFill>
                  <a:srgbClr val="4F271C"/>
                </a:solidFill>
                <a:latin typeface="Corbel"/>
                <a:cs typeface="Corbel"/>
              </a:rPr>
              <a:t> </a:t>
            </a:r>
            <a:r>
              <a:rPr sz="2000" spc="-5" dirty="0">
                <a:solidFill>
                  <a:srgbClr val="4F271C"/>
                </a:solidFill>
                <a:latin typeface="Corbel"/>
                <a:cs typeface="Corbel"/>
              </a:rPr>
              <a:t>групп;</a:t>
            </a:r>
            <a:endParaRPr sz="2000" dirty="0">
              <a:latin typeface="Corbel"/>
              <a:cs typeface="Corbel"/>
            </a:endParaRPr>
          </a:p>
          <a:p>
            <a:pPr marL="295910" indent="-283845">
              <a:lnSpc>
                <a:spcPct val="100000"/>
              </a:lnSpc>
              <a:spcBef>
                <a:spcPts val="315"/>
              </a:spcBef>
              <a:buClr>
                <a:srgbClr val="3891A7"/>
              </a:buClr>
              <a:buSzPct val="79166"/>
              <a:buFont typeface="Arial"/>
              <a:buChar char="•"/>
              <a:tabLst>
                <a:tab pos="295910" algn="l"/>
                <a:tab pos="296545" algn="l"/>
              </a:tabLst>
            </a:pPr>
            <a:r>
              <a:rPr sz="2000" spc="-10" dirty="0">
                <a:solidFill>
                  <a:srgbClr val="4F271C"/>
                </a:solidFill>
                <a:latin typeface="Corbel"/>
                <a:cs typeface="Corbel"/>
              </a:rPr>
              <a:t>Календарный</a:t>
            </a:r>
            <a:r>
              <a:rPr sz="2000" spc="20" dirty="0">
                <a:solidFill>
                  <a:srgbClr val="4F271C"/>
                </a:solidFill>
                <a:latin typeface="Corbel"/>
                <a:cs typeface="Corbel"/>
              </a:rPr>
              <a:t> </a:t>
            </a:r>
            <a:r>
              <a:rPr sz="2000" dirty="0">
                <a:solidFill>
                  <a:srgbClr val="4F271C"/>
                </a:solidFill>
                <a:latin typeface="Corbel"/>
                <a:cs typeface="Corbel"/>
              </a:rPr>
              <a:t>план</a:t>
            </a:r>
            <a:r>
              <a:rPr sz="2000" spc="-15" dirty="0">
                <a:solidFill>
                  <a:srgbClr val="4F271C"/>
                </a:solidFill>
                <a:latin typeface="Corbel"/>
                <a:cs typeface="Corbel"/>
              </a:rPr>
              <a:t> </a:t>
            </a:r>
            <a:r>
              <a:rPr sz="2000" spc="-10" dirty="0">
                <a:solidFill>
                  <a:srgbClr val="4F271C"/>
                </a:solidFill>
                <a:latin typeface="Corbel"/>
                <a:cs typeface="Corbel"/>
              </a:rPr>
              <a:t>воспитательной</a:t>
            </a:r>
            <a:r>
              <a:rPr sz="2000" spc="-40" dirty="0">
                <a:solidFill>
                  <a:srgbClr val="4F271C"/>
                </a:solidFill>
                <a:latin typeface="Corbel"/>
                <a:cs typeface="Corbel"/>
              </a:rPr>
              <a:t> </a:t>
            </a:r>
            <a:r>
              <a:rPr sz="2000" dirty="0">
                <a:solidFill>
                  <a:srgbClr val="4F271C"/>
                </a:solidFill>
                <a:latin typeface="Corbel"/>
                <a:cs typeface="Corbel"/>
              </a:rPr>
              <a:t>работы.</a:t>
            </a:r>
            <a:endParaRPr sz="2000" dirty="0">
              <a:latin typeface="Corbel"/>
              <a:cs typeface="Corbel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212444"/>
            <a:ext cx="1571625" cy="1428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3304" y="3810"/>
              <a:ext cx="819785" cy="819150"/>
            </a:xfrm>
            <a:custGeom>
              <a:avLst/>
              <a:gdLst/>
              <a:ahLst/>
              <a:cxnLst/>
              <a:rect l="l" t="t" r="r" b="b"/>
              <a:pathLst>
                <a:path w="819785" h="819150">
                  <a:moveTo>
                    <a:pt x="819655" y="0"/>
                  </a:moveTo>
                  <a:lnTo>
                    <a:pt x="505" y="0"/>
                  </a:lnTo>
                  <a:lnTo>
                    <a:pt x="0" y="819150"/>
                  </a:lnTo>
                  <a:lnTo>
                    <a:pt x="48635" y="817759"/>
                  </a:lnTo>
                  <a:lnTo>
                    <a:pt x="96034" y="813638"/>
                  </a:lnTo>
                  <a:lnTo>
                    <a:pt x="142623" y="806864"/>
                  </a:lnTo>
                  <a:lnTo>
                    <a:pt x="188327" y="797514"/>
                  </a:lnTo>
                  <a:lnTo>
                    <a:pt x="233067" y="785664"/>
                  </a:lnTo>
                  <a:lnTo>
                    <a:pt x="276768" y="771391"/>
                  </a:lnTo>
                  <a:lnTo>
                    <a:pt x="319353" y="754772"/>
                  </a:lnTo>
                  <a:lnTo>
                    <a:pt x="360744" y="735885"/>
                  </a:lnTo>
                  <a:lnTo>
                    <a:pt x="400865" y="714805"/>
                  </a:lnTo>
                  <a:lnTo>
                    <a:pt x="439639" y="691610"/>
                  </a:lnTo>
                  <a:lnTo>
                    <a:pt x="476990" y="666377"/>
                  </a:lnTo>
                  <a:lnTo>
                    <a:pt x="512839" y="639182"/>
                  </a:lnTo>
                  <a:lnTo>
                    <a:pt x="547112" y="610102"/>
                  </a:lnTo>
                  <a:lnTo>
                    <a:pt x="579729" y="579215"/>
                  </a:lnTo>
                  <a:lnTo>
                    <a:pt x="610616" y="546596"/>
                  </a:lnTo>
                  <a:lnTo>
                    <a:pt x="639695" y="512323"/>
                  </a:lnTo>
                  <a:lnTo>
                    <a:pt x="666889" y="476473"/>
                  </a:lnTo>
                  <a:lnTo>
                    <a:pt x="692122" y="439123"/>
                  </a:lnTo>
                  <a:lnTo>
                    <a:pt x="715316" y="400349"/>
                  </a:lnTo>
                  <a:lnTo>
                    <a:pt x="736395" y="360228"/>
                  </a:lnTo>
                  <a:lnTo>
                    <a:pt x="755281" y="318837"/>
                  </a:lnTo>
                  <a:lnTo>
                    <a:pt x="771899" y="276253"/>
                  </a:lnTo>
                  <a:lnTo>
                    <a:pt x="786171" y="232553"/>
                  </a:lnTo>
                  <a:lnTo>
                    <a:pt x="798020" y="187814"/>
                  </a:lnTo>
                  <a:lnTo>
                    <a:pt x="807370" y="142112"/>
                  </a:lnTo>
                  <a:lnTo>
                    <a:pt x="814144" y="95524"/>
                  </a:lnTo>
                  <a:lnTo>
                    <a:pt x="818264" y="48128"/>
                  </a:lnTo>
                  <a:lnTo>
                    <a:pt x="819655" y="0"/>
                  </a:lnTo>
                  <a:close/>
                </a:path>
              </a:pathLst>
            </a:custGeom>
            <a:solidFill>
              <a:srgbClr val="FDF9F4">
                <a:alpha val="32940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3304" y="3810"/>
              <a:ext cx="819785" cy="819150"/>
            </a:xfrm>
            <a:custGeom>
              <a:avLst/>
              <a:gdLst/>
              <a:ahLst/>
              <a:cxnLst/>
              <a:rect l="l" t="t" r="r" b="b"/>
              <a:pathLst>
                <a:path w="819785" h="819150">
                  <a:moveTo>
                    <a:pt x="819655" y="0"/>
                  </a:moveTo>
                  <a:lnTo>
                    <a:pt x="818264" y="48128"/>
                  </a:lnTo>
                  <a:lnTo>
                    <a:pt x="814144" y="95524"/>
                  </a:lnTo>
                  <a:lnTo>
                    <a:pt x="807370" y="142112"/>
                  </a:lnTo>
                  <a:lnTo>
                    <a:pt x="798020" y="187814"/>
                  </a:lnTo>
                  <a:lnTo>
                    <a:pt x="786171" y="232553"/>
                  </a:lnTo>
                  <a:lnTo>
                    <a:pt x="771899" y="276253"/>
                  </a:lnTo>
                  <a:lnTo>
                    <a:pt x="755281" y="318837"/>
                  </a:lnTo>
                  <a:lnTo>
                    <a:pt x="736395" y="360228"/>
                  </a:lnTo>
                  <a:lnTo>
                    <a:pt x="715316" y="400349"/>
                  </a:lnTo>
                  <a:lnTo>
                    <a:pt x="692122" y="439123"/>
                  </a:lnTo>
                  <a:lnTo>
                    <a:pt x="666889" y="476473"/>
                  </a:lnTo>
                  <a:lnTo>
                    <a:pt x="639695" y="512323"/>
                  </a:lnTo>
                  <a:lnTo>
                    <a:pt x="610616" y="546596"/>
                  </a:lnTo>
                  <a:lnTo>
                    <a:pt x="579729" y="579215"/>
                  </a:lnTo>
                  <a:lnTo>
                    <a:pt x="547112" y="610102"/>
                  </a:lnTo>
                  <a:lnTo>
                    <a:pt x="512839" y="639182"/>
                  </a:lnTo>
                  <a:lnTo>
                    <a:pt x="476990" y="666377"/>
                  </a:lnTo>
                  <a:lnTo>
                    <a:pt x="439639" y="691610"/>
                  </a:lnTo>
                  <a:lnTo>
                    <a:pt x="400865" y="714805"/>
                  </a:lnTo>
                  <a:lnTo>
                    <a:pt x="360744" y="735885"/>
                  </a:lnTo>
                  <a:lnTo>
                    <a:pt x="319353" y="754772"/>
                  </a:lnTo>
                  <a:lnTo>
                    <a:pt x="276768" y="771391"/>
                  </a:lnTo>
                  <a:lnTo>
                    <a:pt x="233067" y="785664"/>
                  </a:lnTo>
                  <a:lnTo>
                    <a:pt x="188327" y="797514"/>
                  </a:lnTo>
                  <a:lnTo>
                    <a:pt x="142623" y="806864"/>
                  </a:lnTo>
                  <a:lnTo>
                    <a:pt x="96034" y="813638"/>
                  </a:lnTo>
                  <a:lnTo>
                    <a:pt x="48635" y="817759"/>
                  </a:lnTo>
                  <a:lnTo>
                    <a:pt x="505" y="819150"/>
                  </a:lnTo>
                  <a:lnTo>
                    <a:pt x="336" y="819150"/>
                  </a:lnTo>
                  <a:lnTo>
                    <a:pt x="168" y="819150"/>
                  </a:lnTo>
                  <a:lnTo>
                    <a:pt x="0" y="819150"/>
                  </a:lnTo>
                  <a:lnTo>
                    <a:pt x="505" y="0"/>
                  </a:lnTo>
                  <a:lnTo>
                    <a:pt x="819655" y="0"/>
                  </a:lnTo>
                  <a:close/>
                </a:path>
              </a:pathLst>
            </a:custGeom>
            <a:ln w="3175">
              <a:solidFill>
                <a:srgbClr val="D2C39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28015" y="6095"/>
              <a:ext cx="1782318" cy="1782317"/>
            </a:xfrm>
            <a:prstGeom prst="rect">
              <a:avLst/>
            </a:prstGeom>
          </p:spPr>
        </p:pic>
        <p:sp>
          <p:nvSpPr>
            <p:cNvPr id="7" name="object 7"/>
            <p:cNvSpPr/>
            <p:nvPr/>
          </p:nvSpPr>
          <p:spPr>
            <a:xfrm>
              <a:off x="169163" y="21335"/>
              <a:ext cx="1702435" cy="1702435"/>
            </a:xfrm>
            <a:custGeom>
              <a:avLst/>
              <a:gdLst/>
              <a:ahLst/>
              <a:cxnLst/>
              <a:rect l="l" t="t" r="r" b="b"/>
              <a:pathLst>
                <a:path w="1702435" h="1702435">
                  <a:moveTo>
                    <a:pt x="0" y="851154"/>
                  </a:moveTo>
                  <a:lnTo>
                    <a:pt x="1347" y="802859"/>
                  </a:lnTo>
                  <a:lnTo>
                    <a:pt x="5341" y="755271"/>
                  </a:lnTo>
                  <a:lnTo>
                    <a:pt x="11910" y="708461"/>
                  </a:lnTo>
                  <a:lnTo>
                    <a:pt x="20983" y="662500"/>
                  </a:lnTo>
                  <a:lnTo>
                    <a:pt x="32487" y="617462"/>
                  </a:lnTo>
                  <a:lnTo>
                    <a:pt x="46350" y="573417"/>
                  </a:lnTo>
                  <a:lnTo>
                    <a:pt x="62501" y="530438"/>
                  </a:lnTo>
                  <a:lnTo>
                    <a:pt x="80868" y="488596"/>
                  </a:lnTo>
                  <a:lnTo>
                    <a:pt x="101378" y="447964"/>
                  </a:lnTo>
                  <a:lnTo>
                    <a:pt x="123961" y="408613"/>
                  </a:lnTo>
                  <a:lnTo>
                    <a:pt x="148543" y="370615"/>
                  </a:lnTo>
                  <a:lnTo>
                    <a:pt x="175055" y="334042"/>
                  </a:lnTo>
                  <a:lnTo>
                    <a:pt x="203422" y="298966"/>
                  </a:lnTo>
                  <a:lnTo>
                    <a:pt x="233574" y="265459"/>
                  </a:lnTo>
                  <a:lnTo>
                    <a:pt x="265439" y="233593"/>
                  </a:lnTo>
                  <a:lnTo>
                    <a:pt x="298945" y="203439"/>
                  </a:lnTo>
                  <a:lnTo>
                    <a:pt x="334020" y="175070"/>
                  </a:lnTo>
                  <a:lnTo>
                    <a:pt x="370593" y="148557"/>
                  </a:lnTo>
                  <a:lnTo>
                    <a:pt x="408590" y="123973"/>
                  </a:lnTo>
                  <a:lnTo>
                    <a:pt x="447941" y="101388"/>
                  </a:lnTo>
                  <a:lnTo>
                    <a:pt x="488574" y="80876"/>
                  </a:lnTo>
                  <a:lnTo>
                    <a:pt x="530417" y="62508"/>
                  </a:lnTo>
                  <a:lnTo>
                    <a:pt x="573397" y="46355"/>
                  </a:lnTo>
                  <a:lnTo>
                    <a:pt x="617444" y="32490"/>
                  </a:lnTo>
                  <a:lnTo>
                    <a:pt x="662485" y="20985"/>
                  </a:lnTo>
                  <a:lnTo>
                    <a:pt x="708448" y="11912"/>
                  </a:lnTo>
                  <a:lnTo>
                    <a:pt x="755262" y="5342"/>
                  </a:lnTo>
                  <a:lnTo>
                    <a:pt x="802854" y="1347"/>
                  </a:lnTo>
                  <a:lnTo>
                    <a:pt x="851154" y="0"/>
                  </a:lnTo>
                  <a:lnTo>
                    <a:pt x="899448" y="1347"/>
                  </a:lnTo>
                  <a:lnTo>
                    <a:pt x="947036" y="5342"/>
                  </a:lnTo>
                  <a:lnTo>
                    <a:pt x="993846" y="11912"/>
                  </a:lnTo>
                  <a:lnTo>
                    <a:pt x="1039807" y="20985"/>
                  </a:lnTo>
                  <a:lnTo>
                    <a:pt x="1084845" y="32490"/>
                  </a:lnTo>
                  <a:lnTo>
                    <a:pt x="1128890" y="46355"/>
                  </a:lnTo>
                  <a:lnTo>
                    <a:pt x="1171869" y="62508"/>
                  </a:lnTo>
                  <a:lnTo>
                    <a:pt x="1213711" y="80876"/>
                  </a:lnTo>
                  <a:lnTo>
                    <a:pt x="1254343" y="101388"/>
                  </a:lnTo>
                  <a:lnTo>
                    <a:pt x="1293694" y="123973"/>
                  </a:lnTo>
                  <a:lnTo>
                    <a:pt x="1331692" y="148557"/>
                  </a:lnTo>
                  <a:lnTo>
                    <a:pt x="1368265" y="175070"/>
                  </a:lnTo>
                  <a:lnTo>
                    <a:pt x="1403341" y="203439"/>
                  </a:lnTo>
                  <a:lnTo>
                    <a:pt x="1436848" y="233593"/>
                  </a:lnTo>
                  <a:lnTo>
                    <a:pt x="1468714" y="265459"/>
                  </a:lnTo>
                  <a:lnTo>
                    <a:pt x="1498868" y="298966"/>
                  </a:lnTo>
                  <a:lnTo>
                    <a:pt x="1527237" y="334042"/>
                  </a:lnTo>
                  <a:lnTo>
                    <a:pt x="1553750" y="370615"/>
                  </a:lnTo>
                  <a:lnTo>
                    <a:pt x="1578334" y="408613"/>
                  </a:lnTo>
                  <a:lnTo>
                    <a:pt x="1600919" y="447964"/>
                  </a:lnTo>
                  <a:lnTo>
                    <a:pt x="1621431" y="488596"/>
                  </a:lnTo>
                  <a:lnTo>
                    <a:pt x="1639799" y="530438"/>
                  </a:lnTo>
                  <a:lnTo>
                    <a:pt x="1655952" y="573417"/>
                  </a:lnTo>
                  <a:lnTo>
                    <a:pt x="1669817" y="617462"/>
                  </a:lnTo>
                  <a:lnTo>
                    <a:pt x="1681322" y="662500"/>
                  </a:lnTo>
                  <a:lnTo>
                    <a:pt x="1690395" y="708461"/>
                  </a:lnTo>
                  <a:lnTo>
                    <a:pt x="1696965" y="755271"/>
                  </a:lnTo>
                  <a:lnTo>
                    <a:pt x="1700960" y="802859"/>
                  </a:lnTo>
                  <a:lnTo>
                    <a:pt x="1702308" y="851154"/>
                  </a:lnTo>
                  <a:lnTo>
                    <a:pt x="1700960" y="899448"/>
                  </a:lnTo>
                  <a:lnTo>
                    <a:pt x="1696965" y="947036"/>
                  </a:lnTo>
                  <a:lnTo>
                    <a:pt x="1690395" y="993846"/>
                  </a:lnTo>
                  <a:lnTo>
                    <a:pt x="1681322" y="1039807"/>
                  </a:lnTo>
                  <a:lnTo>
                    <a:pt x="1669817" y="1084845"/>
                  </a:lnTo>
                  <a:lnTo>
                    <a:pt x="1655952" y="1128890"/>
                  </a:lnTo>
                  <a:lnTo>
                    <a:pt x="1639799" y="1171869"/>
                  </a:lnTo>
                  <a:lnTo>
                    <a:pt x="1621431" y="1213711"/>
                  </a:lnTo>
                  <a:lnTo>
                    <a:pt x="1600919" y="1254343"/>
                  </a:lnTo>
                  <a:lnTo>
                    <a:pt x="1578334" y="1293694"/>
                  </a:lnTo>
                  <a:lnTo>
                    <a:pt x="1553750" y="1331692"/>
                  </a:lnTo>
                  <a:lnTo>
                    <a:pt x="1527237" y="1368265"/>
                  </a:lnTo>
                  <a:lnTo>
                    <a:pt x="1498868" y="1403341"/>
                  </a:lnTo>
                  <a:lnTo>
                    <a:pt x="1468714" y="1436848"/>
                  </a:lnTo>
                  <a:lnTo>
                    <a:pt x="1436848" y="1468714"/>
                  </a:lnTo>
                  <a:lnTo>
                    <a:pt x="1403341" y="1498868"/>
                  </a:lnTo>
                  <a:lnTo>
                    <a:pt x="1368265" y="1527237"/>
                  </a:lnTo>
                  <a:lnTo>
                    <a:pt x="1331692" y="1553750"/>
                  </a:lnTo>
                  <a:lnTo>
                    <a:pt x="1293694" y="1578334"/>
                  </a:lnTo>
                  <a:lnTo>
                    <a:pt x="1254343" y="1600919"/>
                  </a:lnTo>
                  <a:lnTo>
                    <a:pt x="1213711" y="1621431"/>
                  </a:lnTo>
                  <a:lnTo>
                    <a:pt x="1171869" y="1639799"/>
                  </a:lnTo>
                  <a:lnTo>
                    <a:pt x="1128890" y="1655952"/>
                  </a:lnTo>
                  <a:lnTo>
                    <a:pt x="1084845" y="1669817"/>
                  </a:lnTo>
                  <a:lnTo>
                    <a:pt x="1039807" y="1681322"/>
                  </a:lnTo>
                  <a:lnTo>
                    <a:pt x="993846" y="1690395"/>
                  </a:lnTo>
                  <a:lnTo>
                    <a:pt x="947036" y="1696965"/>
                  </a:lnTo>
                  <a:lnTo>
                    <a:pt x="899448" y="1700960"/>
                  </a:lnTo>
                  <a:lnTo>
                    <a:pt x="851154" y="1702308"/>
                  </a:lnTo>
                  <a:lnTo>
                    <a:pt x="802854" y="1700960"/>
                  </a:lnTo>
                  <a:lnTo>
                    <a:pt x="755262" y="1696965"/>
                  </a:lnTo>
                  <a:lnTo>
                    <a:pt x="708448" y="1690395"/>
                  </a:lnTo>
                  <a:lnTo>
                    <a:pt x="662485" y="1681322"/>
                  </a:lnTo>
                  <a:lnTo>
                    <a:pt x="617444" y="1669817"/>
                  </a:lnTo>
                  <a:lnTo>
                    <a:pt x="573397" y="1655952"/>
                  </a:lnTo>
                  <a:lnTo>
                    <a:pt x="530417" y="1639799"/>
                  </a:lnTo>
                  <a:lnTo>
                    <a:pt x="488574" y="1621431"/>
                  </a:lnTo>
                  <a:lnTo>
                    <a:pt x="447941" y="1600919"/>
                  </a:lnTo>
                  <a:lnTo>
                    <a:pt x="408590" y="1578334"/>
                  </a:lnTo>
                  <a:lnTo>
                    <a:pt x="370593" y="1553750"/>
                  </a:lnTo>
                  <a:lnTo>
                    <a:pt x="334020" y="1527237"/>
                  </a:lnTo>
                  <a:lnTo>
                    <a:pt x="298945" y="1498868"/>
                  </a:lnTo>
                  <a:lnTo>
                    <a:pt x="265439" y="1468714"/>
                  </a:lnTo>
                  <a:lnTo>
                    <a:pt x="233574" y="1436848"/>
                  </a:lnTo>
                  <a:lnTo>
                    <a:pt x="203422" y="1403341"/>
                  </a:lnTo>
                  <a:lnTo>
                    <a:pt x="175055" y="1368265"/>
                  </a:lnTo>
                  <a:lnTo>
                    <a:pt x="148543" y="1331692"/>
                  </a:lnTo>
                  <a:lnTo>
                    <a:pt x="123961" y="1293694"/>
                  </a:lnTo>
                  <a:lnTo>
                    <a:pt x="101378" y="1254343"/>
                  </a:lnTo>
                  <a:lnTo>
                    <a:pt x="80868" y="1213711"/>
                  </a:lnTo>
                  <a:lnTo>
                    <a:pt x="62501" y="1171869"/>
                  </a:lnTo>
                  <a:lnTo>
                    <a:pt x="46350" y="1128890"/>
                  </a:lnTo>
                  <a:lnTo>
                    <a:pt x="32487" y="1084845"/>
                  </a:lnTo>
                  <a:lnTo>
                    <a:pt x="20983" y="1039807"/>
                  </a:lnTo>
                  <a:lnTo>
                    <a:pt x="11910" y="993846"/>
                  </a:lnTo>
                  <a:lnTo>
                    <a:pt x="5341" y="947036"/>
                  </a:lnTo>
                  <a:lnTo>
                    <a:pt x="1347" y="899448"/>
                  </a:lnTo>
                  <a:lnTo>
                    <a:pt x="0" y="851154"/>
                  </a:lnTo>
                  <a:close/>
                </a:path>
              </a:pathLst>
            </a:custGeom>
            <a:ln w="27432">
              <a:solidFill>
                <a:srgbClr val="FFF6D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" name="object 8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72212" y="1045463"/>
              <a:ext cx="1152906" cy="1148334"/>
            </a:xfrm>
            <a:prstGeom prst="rect">
              <a:avLst/>
            </a:prstGeom>
          </p:spPr>
        </p:pic>
        <p:pic>
          <p:nvPicPr>
            <p:cNvPr id="9" name="object 9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87319" y="1050633"/>
              <a:ext cx="1116813" cy="1111476"/>
            </a:xfrm>
            <a:prstGeom prst="rect">
              <a:avLst/>
            </a:prstGeom>
          </p:spPr>
        </p:pic>
        <p:sp>
          <p:nvSpPr>
            <p:cNvPr id="10" name="object 10"/>
            <p:cNvSpPr/>
            <p:nvPr/>
          </p:nvSpPr>
          <p:spPr>
            <a:xfrm>
              <a:off x="187319" y="1050633"/>
              <a:ext cx="1116965" cy="1111885"/>
            </a:xfrm>
            <a:custGeom>
              <a:avLst/>
              <a:gdLst/>
              <a:ahLst/>
              <a:cxnLst/>
              <a:rect l="l" t="t" r="r" b="b"/>
              <a:pathLst>
                <a:path w="1116965" h="1111885">
                  <a:moveTo>
                    <a:pt x="118496" y="204634"/>
                  </a:moveTo>
                  <a:lnTo>
                    <a:pt x="149785" y="168741"/>
                  </a:lnTo>
                  <a:lnTo>
                    <a:pt x="183515" y="136234"/>
                  </a:lnTo>
                  <a:lnTo>
                    <a:pt x="219451" y="107137"/>
                  </a:lnTo>
                  <a:lnTo>
                    <a:pt x="257356" y="81474"/>
                  </a:lnTo>
                  <a:lnTo>
                    <a:pt x="296996" y="59270"/>
                  </a:lnTo>
                  <a:lnTo>
                    <a:pt x="338135" y="40547"/>
                  </a:lnTo>
                  <a:lnTo>
                    <a:pt x="380538" y="25331"/>
                  </a:lnTo>
                  <a:lnTo>
                    <a:pt x="423971" y="13644"/>
                  </a:lnTo>
                  <a:lnTo>
                    <a:pt x="468196" y="5510"/>
                  </a:lnTo>
                  <a:lnTo>
                    <a:pt x="512980" y="954"/>
                  </a:lnTo>
                  <a:lnTo>
                    <a:pt x="558087" y="0"/>
                  </a:lnTo>
                  <a:lnTo>
                    <a:pt x="603281" y="2670"/>
                  </a:lnTo>
                  <a:lnTo>
                    <a:pt x="648327" y="8990"/>
                  </a:lnTo>
                  <a:lnTo>
                    <a:pt x="692991" y="18983"/>
                  </a:lnTo>
                  <a:lnTo>
                    <a:pt x="737036" y="32672"/>
                  </a:lnTo>
                  <a:lnTo>
                    <a:pt x="780227" y="50083"/>
                  </a:lnTo>
                  <a:lnTo>
                    <a:pt x="822330" y="71238"/>
                  </a:lnTo>
                  <a:lnTo>
                    <a:pt x="863108" y="96162"/>
                  </a:lnTo>
                  <a:lnTo>
                    <a:pt x="902327" y="124878"/>
                  </a:lnTo>
                  <a:lnTo>
                    <a:pt x="939023" y="156757"/>
                  </a:lnTo>
                  <a:lnTo>
                    <a:pt x="972365" y="190998"/>
                  </a:lnTo>
                  <a:lnTo>
                    <a:pt x="1002325" y="227366"/>
                  </a:lnTo>
                  <a:lnTo>
                    <a:pt x="1028874" y="265625"/>
                  </a:lnTo>
                  <a:lnTo>
                    <a:pt x="1051985" y="305541"/>
                  </a:lnTo>
                  <a:lnTo>
                    <a:pt x="1071626" y="346879"/>
                  </a:lnTo>
                  <a:lnTo>
                    <a:pt x="1087772" y="389404"/>
                  </a:lnTo>
                  <a:lnTo>
                    <a:pt x="1100392" y="432881"/>
                  </a:lnTo>
                  <a:lnTo>
                    <a:pt x="1109458" y="477076"/>
                  </a:lnTo>
                  <a:lnTo>
                    <a:pt x="1114941" y="521754"/>
                  </a:lnTo>
                  <a:lnTo>
                    <a:pt x="1116813" y="566679"/>
                  </a:lnTo>
                  <a:lnTo>
                    <a:pt x="1115044" y="611617"/>
                  </a:lnTo>
                  <a:lnTo>
                    <a:pt x="1109608" y="656333"/>
                  </a:lnTo>
                  <a:lnTo>
                    <a:pt x="1100473" y="700593"/>
                  </a:lnTo>
                  <a:lnTo>
                    <a:pt x="1087613" y="744160"/>
                  </a:lnTo>
                  <a:lnTo>
                    <a:pt x="1070998" y="786801"/>
                  </a:lnTo>
                  <a:lnTo>
                    <a:pt x="1050600" y="828281"/>
                  </a:lnTo>
                  <a:lnTo>
                    <a:pt x="1026390" y="868365"/>
                  </a:lnTo>
                  <a:lnTo>
                    <a:pt x="998339" y="906817"/>
                  </a:lnTo>
                  <a:lnTo>
                    <a:pt x="967050" y="942710"/>
                  </a:lnTo>
                  <a:lnTo>
                    <a:pt x="933320" y="975218"/>
                  </a:lnTo>
                  <a:lnTo>
                    <a:pt x="897385" y="1004315"/>
                  </a:lnTo>
                  <a:lnTo>
                    <a:pt x="859481" y="1029978"/>
                  </a:lnTo>
                  <a:lnTo>
                    <a:pt x="819841" y="1052184"/>
                  </a:lnTo>
                  <a:lnTo>
                    <a:pt x="778703" y="1070908"/>
                  </a:lnTo>
                  <a:lnTo>
                    <a:pt x="736300" y="1086127"/>
                  </a:lnTo>
                  <a:lnTo>
                    <a:pt x="692869" y="1097817"/>
                  </a:lnTo>
                  <a:lnTo>
                    <a:pt x="648644" y="1105954"/>
                  </a:lnTo>
                  <a:lnTo>
                    <a:pt x="603860" y="1110515"/>
                  </a:lnTo>
                  <a:lnTo>
                    <a:pt x="558754" y="1111476"/>
                  </a:lnTo>
                  <a:lnTo>
                    <a:pt x="513560" y="1108813"/>
                  </a:lnTo>
                  <a:lnTo>
                    <a:pt x="468514" y="1102502"/>
                  </a:lnTo>
                  <a:lnTo>
                    <a:pt x="423850" y="1092519"/>
                  </a:lnTo>
                  <a:lnTo>
                    <a:pt x="379804" y="1078841"/>
                  </a:lnTo>
                  <a:lnTo>
                    <a:pt x="336612" y="1061444"/>
                  </a:lnTo>
                  <a:lnTo>
                    <a:pt x="294508" y="1040304"/>
                  </a:lnTo>
                  <a:lnTo>
                    <a:pt x="253729" y="1015397"/>
                  </a:lnTo>
                  <a:lnTo>
                    <a:pt x="214508" y="986700"/>
                  </a:lnTo>
                  <a:lnTo>
                    <a:pt x="177812" y="954821"/>
                  </a:lnTo>
                  <a:lnTo>
                    <a:pt x="144469" y="920580"/>
                  </a:lnTo>
                  <a:lnTo>
                    <a:pt x="114507" y="884212"/>
                  </a:lnTo>
                  <a:lnTo>
                    <a:pt x="87955" y="845952"/>
                  </a:lnTo>
                  <a:lnTo>
                    <a:pt x="64842" y="806035"/>
                  </a:lnTo>
                  <a:lnTo>
                    <a:pt x="45198" y="764695"/>
                  </a:lnTo>
                  <a:lnTo>
                    <a:pt x="29049" y="722168"/>
                  </a:lnTo>
                  <a:lnTo>
                    <a:pt x="16427" y="678687"/>
                  </a:lnTo>
                  <a:lnTo>
                    <a:pt x="7358" y="634488"/>
                  </a:lnTo>
                  <a:lnTo>
                    <a:pt x="1873" y="589806"/>
                  </a:lnTo>
                  <a:lnTo>
                    <a:pt x="0" y="544874"/>
                  </a:lnTo>
                  <a:lnTo>
                    <a:pt x="1767" y="499929"/>
                  </a:lnTo>
                  <a:lnTo>
                    <a:pt x="7203" y="455204"/>
                  </a:lnTo>
                  <a:lnTo>
                    <a:pt x="16338" y="410935"/>
                  </a:lnTo>
                  <a:lnTo>
                    <a:pt x="29200" y="367355"/>
                  </a:lnTo>
                  <a:lnTo>
                    <a:pt x="45818" y="324701"/>
                  </a:lnTo>
                  <a:lnTo>
                    <a:pt x="66221" y="283206"/>
                  </a:lnTo>
                  <a:lnTo>
                    <a:pt x="90437" y="243105"/>
                  </a:lnTo>
                  <a:lnTo>
                    <a:pt x="118496" y="204634"/>
                  </a:lnTo>
                </a:path>
                <a:path w="1116965" h="1111885">
                  <a:moveTo>
                    <a:pt x="220477" y="286041"/>
                  </a:moveTo>
                  <a:lnTo>
                    <a:pt x="193856" y="323455"/>
                  </a:lnTo>
                  <a:lnTo>
                    <a:pt x="171955" y="362810"/>
                  </a:lnTo>
                  <a:lnTo>
                    <a:pt x="154729" y="403741"/>
                  </a:lnTo>
                  <a:lnTo>
                    <a:pt x="142131" y="445881"/>
                  </a:lnTo>
                  <a:lnTo>
                    <a:pt x="134116" y="488865"/>
                  </a:lnTo>
                  <a:lnTo>
                    <a:pt x="130638" y="532328"/>
                  </a:lnTo>
                  <a:lnTo>
                    <a:pt x="131651" y="575903"/>
                  </a:lnTo>
                  <a:lnTo>
                    <a:pt x="137108" y="619227"/>
                  </a:lnTo>
                  <a:lnTo>
                    <a:pt x="146964" y="661933"/>
                  </a:lnTo>
                  <a:lnTo>
                    <a:pt x="161173" y="703655"/>
                  </a:lnTo>
                  <a:lnTo>
                    <a:pt x="179689" y="744028"/>
                  </a:lnTo>
                  <a:lnTo>
                    <a:pt x="202465" y="782686"/>
                  </a:lnTo>
                  <a:lnTo>
                    <a:pt x="229457" y="819265"/>
                  </a:lnTo>
                  <a:lnTo>
                    <a:pt x="260618" y="853397"/>
                  </a:lnTo>
                  <a:lnTo>
                    <a:pt x="295902" y="884719"/>
                  </a:lnTo>
                  <a:lnTo>
                    <a:pt x="334265" y="912179"/>
                  </a:lnTo>
                  <a:lnTo>
                    <a:pt x="374453" y="934995"/>
                  </a:lnTo>
                  <a:lnTo>
                    <a:pt x="416101" y="953204"/>
                  </a:lnTo>
                  <a:lnTo>
                    <a:pt x="458841" y="966841"/>
                  </a:lnTo>
                  <a:lnTo>
                    <a:pt x="502308" y="975943"/>
                  </a:lnTo>
                  <a:lnTo>
                    <a:pt x="546136" y="980546"/>
                  </a:lnTo>
                  <a:lnTo>
                    <a:pt x="589957" y="980687"/>
                  </a:lnTo>
                  <a:lnTo>
                    <a:pt x="633406" y="976403"/>
                  </a:lnTo>
                  <a:lnTo>
                    <a:pt x="676117" y="967728"/>
                  </a:lnTo>
                  <a:lnTo>
                    <a:pt x="717723" y="954701"/>
                  </a:lnTo>
                  <a:lnTo>
                    <a:pt x="757858" y="937356"/>
                  </a:lnTo>
                  <a:lnTo>
                    <a:pt x="796155" y="915731"/>
                  </a:lnTo>
                  <a:lnTo>
                    <a:pt x="832248" y="889862"/>
                  </a:lnTo>
                  <a:lnTo>
                    <a:pt x="865771" y="859785"/>
                  </a:lnTo>
                  <a:lnTo>
                    <a:pt x="896358" y="825537"/>
                  </a:lnTo>
                  <a:lnTo>
                    <a:pt x="922982" y="788101"/>
                  </a:lnTo>
                  <a:lnTo>
                    <a:pt x="944884" y="748730"/>
                  </a:lnTo>
                  <a:lnTo>
                    <a:pt x="962111" y="707789"/>
                  </a:lnTo>
                  <a:lnTo>
                    <a:pt x="974709" y="665643"/>
                  </a:lnTo>
                  <a:lnTo>
                    <a:pt x="982725" y="622657"/>
                  </a:lnTo>
                  <a:lnTo>
                    <a:pt x="986203" y="579196"/>
                  </a:lnTo>
                  <a:lnTo>
                    <a:pt x="985191" y="535624"/>
                  </a:lnTo>
                  <a:lnTo>
                    <a:pt x="979734" y="492307"/>
                  </a:lnTo>
                  <a:lnTo>
                    <a:pt x="969878" y="449609"/>
                  </a:lnTo>
                  <a:lnTo>
                    <a:pt x="955669" y="407895"/>
                  </a:lnTo>
                  <a:lnTo>
                    <a:pt x="937154" y="367530"/>
                  </a:lnTo>
                  <a:lnTo>
                    <a:pt x="914378" y="328880"/>
                  </a:lnTo>
                  <a:lnTo>
                    <a:pt x="887387" y="292308"/>
                  </a:lnTo>
                  <a:lnTo>
                    <a:pt x="856228" y="258179"/>
                  </a:lnTo>
                  <a:lnTo>
                    <a:pt x="820946" y="226859"/>
                  </a:lnTo>
                  <a:lnTo>
                    <a:pt x="782581" y="199399"/>
                  </a:lnTo>
                  <a:lnTo>
                    <a:pt x="742390" y="176583"/>
                  </a:lnTo>
                  <a:lnTo>
                    <a:pt x="700741" y="158375"/>
                  </a:lnTo>
                  <a:lnTo>
                    <a:pt x="657999" y="144737"/>
                  </a:lnTo>
                  <a:lnTo>
                    <a:pt x="614531" y="135635"/>
                  </a:lnTo>
                  <a:lnTo>
                    <a:pt x="570702" y="131032"/>
                  </a:lnTo>
                  <a:lnTo>
                    <a:pt x="526880" y="130891"/>
                  </a:lnTo>
                  <a:lnTo>
                    <a:pt x="483430" y="135175"/>
                  </a:lnTo>
                  <a:lnTo>
                    <a:pt x="440719" y="143850"/>
                  </a:lnTo>
                  <a:lnTo>
                    <a:pt x="399113" y="156877"/>
                  </a:lnTo>
                  <a:lnTo>
                    <a:pt x="358978" y="174222"/>
                  </a:lnTo>
                  <a:lnTo>
                    <a:pt x="320681" y="195847"/>
                  </a:lnTo>
                  <a:lnTo>
                    <a:pt x="284587" y="221716"/>
                  </a:lnTo>
                  <a:lnTo>
                    <a:pt x="251064" y="251793"/>
                  </a:lnTo>
                  <a:lnTo>
                    <a:pt x="220477" y="286041"/>
                  </a:lnTo>
                </a:path>
              </a:pathLst>
            </a:custGeom>
            <a:ln w="7349">
              <a:solidFill>
                <a:srgbClr val="C6B79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1013460" y="0"/>
              <a:ext cx="8130540" cy="6858000"/>
            </a:xfrm>
            <a:custGeom>
              <a:avLst/>
              <a:gdLst/>
              <a:ahLst/>
              <a:cxnLst/>
              <a:rect l="l" t="t" r="r" b="b"/>
              <a:pathLst>
                <a:path w="8130540" h="6858000">
                  <a:moveTo>
                    <a:pt x="8130540" y="0"/>
                  </a:moveTo>
                  <a:lnTo>
                    <a:pt x="0" y="0"/>
                  </a:lnTo>
                  <a:lnTo>
                    <a:pt x="0" y="6858000"/>
                  </a:lnTo>
                  <a:lnTo>
                    <a:pt x="8130540" y="6858000"/>
                  </a:lnTo>
                  <a:lnTo>
                    <a:pt x="813054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2" name="object 12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935736" y="0"/>
              <a:ext cx="150875" cy="6857996"/>
            </a:xfrm>
            <a:prstGeom prst="rect">
              <a:avLst/>
            </a:prstGeom>
          </p:spPr>
        </p:pic>
        <p:sp>
          <p:nvSpPr>
            <p:cNvPr id="13" name="object 13"/>
            <p:cNvSpPr/>
            <p:nvPr/>
          </p:nvSpPr>
          <p:spPr>
            <a:xfrm>
              <a:off x="1014983" y="0"/>
              <a:ext cx="73660" cy="6858000"/>
            </a:xfrm>
            <a:custGeom>
              <a:avLst/>
              <a:gdLst/>
              <a:ahLst/>
              <a:cxnLst/>
              <a:rect l="l" t="t" r="r" b="b"/>
              <a:pathLst>
                <a:path w="73659" h="6858000">
                  <a:moveTo>
                    <a:pt x="73152" y="0"/>
                  </a:moveTo>
                  <a:lnTo>
                    <a:pt x="0" y="0"/>
                  </a:lnTo>
                  <a:lnTo>
                    <a:pt x="0" y="6858000"/>
                  </a:lnTo>
                  <a:lnTo>
                    <a:pt x="73152" y="6858000"/>
                  </a:lnTo>
                  <a:lnTo>
                    <a:pt x="7315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14" name="object 14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1295400" y="381000"/>
            <a:ext cx="3124200" cy="609600"/>
          </a:xfrm>
          <a:prstGeom prst="rect">
            <a:avLst/>
          </a:prstGeom>
        </p:spPr>
      </p:pic>
      <p:sp>
        <p:nvSpPr>
          <p:cNvPr id="15" name="object 15"/>
          <p:cNvSpPr txBox="1">
            <a:spLocks noGrp="1"/>
          </p:cNvSpPr>
          <p:nvPr>
            <p:ph type="title"/>
          </p:nvPr>
        </p:nvSpPr>
        <p:spPr>
          <a:xfrm>
            <a:off x="1514602" y="457200"/>
            <a:ext cx="3057398" cy="50590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spc="-20" dirty="0"/>
              <a:t>Целевой</a:t>
            </a:r>
            <a:r>
              <a:rPr sz="3200" spc="-70" dirty="0"/>
              <a:t> </a:t>
            </a:r>
            <a:r>
              <a:rPr sz="3200" spc="-20" dirty="0"/>
              <a:t>раздел</a:t>
            </a:r>
            <a:endParaRPr sz="3200" dirty="0"/>
          </a:p>
        </p:txBody>
      </p:sp>
      <p:sp>
        <p:nvSpPr>
          <p:cNvPr id="16" name="object 16"/>
          <p:cNvSpPr txBox="1"/>
          <p:nvPr/>
        </p:nvSpPr>
        <p:spPr>
          <a:xfrm>
            <a:off x="1596897" y="1384360"/>
            <a:ext cx="7205980" cy="3475952"/>
          </a:xfrm>
          <a:prstGeom prst="rect">
            <a:avLst/>
          </a:prstGeom>
        </p:spPr>
        <p:txBody>
          <a:bodyPr vert="horz" wrap="square" lIns="0" tIns="89535" rIns="0" bIns="0" rtlCol="0">
            <a:spAutoFit/>
          </a:bodyPr>
          <a:lstStyle/>
          <a:p>
            <a:pPr marL="295910" indent="-283845">
              <a:lnSpc>
                <a:spcPct val="100000"/>
              </a:lnSpc>
              <a:spcBef>
                <a:spcPts val="705"/>
              </a:spcBef>
              <a:buClr>
                <a:srgbClr val="3891A7"/>
              </a:buClr>
              <a:buSzPct val="79166"/>
              <a:buFont typeface="Wingdings 2"/>
              <a:buChar char=""/>
              <a:tabLst>
                <a:tab pos="295910" algn="l"/>
                <a:tab pos="296545" algn="l"/>
              </a:tabLst>
            </a:pPr>
            <a:r>
              <a:rPr sz="2000" spc="-25" dirty="0">
                <a:latin typeface="Corbel"/>
                <a:cs typeface="Corbel"/>
              </a:rPr>
              <a:t>Цели</a:t>
            </a:r>
            <a:r>
              <a:rPr sz="2000" spc="-35" dirty="0"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и</a:t>
            </a:r>
            <a:r>
              <a:rPr sz="2000" spc="-25" dirty="0">
                <a:latin typeface="Corbel"/>
                <a:cs typeface="Corbel"/>
              </a:rPr>
              <a:t> </a:t>
            </a:r>
            <a:r>
              <a:rPr sz="2000" spc="-10" dirty="0">
                <a:latin typeface="Corbel"/>
                <a:cs typeface="Corbel"/>
              </a:rPr>
              <a:t>задачи;</a:t>
            </a:r>
            <a:endParaRPr sz="2000" dirty="0">
              <a:latin typeface="Corbel"/>
              <a:cs typeface="Corbel"/>
            </a:endParaRPr>
          </a:p>
          <a:p>
            <a:pPr marL="295910" indent="-283845">
              <a:lnSpc>
                <a:spcPct val="100000"/>
              </a:lnSpc>
              <a:spcBef>
                <a:spcPts val="600"/>
              </a:spcBef>
              <a:buClr>
                <a:srgbClr val="3891A7"/>
              </a:buClr>
              <a:buSzPct val="79166"/>
              <a:buFont typeface="Wingdings 2"/>
              <a:buChar char=""/>
              <a:tabLst>
                <a:tab pos="295910" algn="l"/>
                <a:tab pos="296545" algn="l"/>
              </a:tabLst>
            </a:pPr>
            <a:r>
              <a:rPr sz="2000" spc="-15" dirty="0">
                <a:latin typeface="Corbel"/>
                <a:cs typeface="Corbel"/>
              </a:rPr>
              <a:t>Принципы</a:t>
            </a:r>
            <a:r>
              <a:rPr sz="2000" spc="-20" dirty="0">
                <a:latin typeface="Corbel"/>
                <a:cs typeface="Corbel"/>
              </a:rPr>
              <a:t> </a:t>
            </a:r>
            <a:r>
              <a:rPr sz="2000" spc="-5" dirty="0">
                <a:latin typeface="Corbel"/>
                <a:cs typeface="Corbel"/>
              </a:rPr>
              <a:t>формирования;</a:t>
            </a:r>
            <a:endParaRPr sz="2000" dirty="0">
              <a:latin typeface="Corbel"/>
              <a:cs typeface="Corbel"/>
            </a:endParaRPr>
          </a:p>
          <a:p>
            <a:pPr marL="295910" marR="1564640" indent="-283845">
              <a:lnSpc>
                <a:spcPct val="100000"/>
              </a:lnSpc>
              <a:spcBef>
                <a:spcPts val="600"/>
              </a:spcBef>
              <a:buClr>
                <a:srgbClr val="3891A7"/>
              </a:buClr>
              <a:buSzPct val="79166"/>
              <a:buFont typeface="Wingdings 2"/>
              <a:buChar char=""/>
              <a:tabLst>
                <a:tab pos="295910" algn="l"/>
                <a:tab pos="296545" algn="l"/>
              </a:tabLst>
            </a:pPr>
            <a:r>
              <a:rPr sz="2000" spc="-5" dirty="0">
                <a:latin typeface="Corbel"/>
                <a:cs typeface="Corbel"/>
              </a:rPr>
              <a:t>Планируемые</a:t>
            </a:r>
            <a:r>
              <a:rPr sz="2000" spc="10" dirty="0">
                <a:latin typeface="Corbel"/>
                <a:cs typeface="Corbel"/>
              </a:rPr>
              <a:t> </a:t>
            </a:r>
            <a:r>
              <a:rPr sz="2000" spc="-30" dirty="0">
                <a:latin typeface="Corbel"/>
                <a:cs typeface="Corbel"/>
              </a:rPr>
              <a:t>результаты</a:t>
            </a:r>
            <a:r>
              <a:rPr sz="2000" spc="-25" dirty="0">
                <a:latin typeface="Corbel"/>
                <a:cs typeface="Corbel"/>
              </a:rPr>
              <a:t> </a:t>
            </a:r>
            <a:r>
              <a:rPr sz="2000" spc="-5" dirty="0">
                <a:latin typeface="Corbel"/>
                <a:cs typeface="Corbel"/>
              </a:rPr>
              <a:t>освоения </a:t>
            </a:r>
            <a:r>
              <a:rPr sz="2000" dirty="0">
                <a:latin typeface="Corbel"/>
                <a:cs typeface="Corbel"/>
              </a:rPr>
              <a:t> </a:t>
            </a:r>
            <a:r>
              <a:rPr sz="2000" spc="-10" dirty="0">
                <a:latin typeface="Corbel"/>
                <a:cs typeface="Corbel"/>
              </a:rPr>
              <a:t>образовательной </a:t>
            </a:r>
            <a:r>
              <a:rPr sz="2000" spc="-5" dirty="0">
                <a:latin typeface="Corbel"/>
                <a:cs typeface="Corbel"/>
              </a:rPr>
              <a:t>программы </a:t>
            </a:r>
            <a:r>
              <a:rPr sz="2000" dirty="0">
                <a:latin typeface="Corbel"/>
                <a:cs typeface="Corbel"/>
              </a:rPr>
              <a:t>в </a:t>
            </a:r>
            <a:r>
              <a:rPr sz="2000" spc="-5" dirty="0">
                <a:latin typeface="Corbel"/>
                <a:cs typeface="Corbel"/>
              </a:rPr>
              <a:t>раннем, </a:t>
            </a:r>
            <a:r>
              <a:rPr sz="2000" dirty="0">
                <a:latin typeface="Corbel"/>
                <a:cs typeface="Corbel"/>
              </a:rPr>
              <a:t> </a:t>
            </a:r>
            <a:r>
              <a:rPr sz="2000" spc="-20" dirty="0">
                <a:latin typeface="Corbel"/>
                <a:cs typeface="Corbel"/>
              </a:rPr>
              <a:t>дошкольном</a:t>
            </a:r>
            <a:r>
              <a:rPr sz="2000" spc="-35" dirty="0">
                <a:latin typeface="Corbel"/>
                <a:cs typeface="Corbel"/>
              </a:rPr>
              <a:t> </a:t>
            </a:r>
            <a:r>
              <a:rPr sz="2000" spc="-10" dirty="0">
                <a:latin typeface="Corbel"/>
                <a:cs typeface="Corbel"/>
              </a:rPr>
              <a:t>возрастах,</a:t>
            </a:r>
            <a:r>
              <a:rPr sz="2000" spc="-40" dirty="0"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а</a:t>
            </a:r>
            <a:r>
              <a:rPr sz="2000" spc="-20" dirty="0"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также</a:t>
            </a:r>
            <a:r>
              <a:rPr sz="2000" spc="-10" dirty="0"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на</a:t>
            </a:r>
            <a:r>
              <a:rPr sz="2000" spc="-20" dirty="0">
                <a:latin typeface="Corbel"/>
                <a:cs typeface="Corbel"/>
              </a:rPr>
              <a:t> </a:t>
            </a:r>
            <a:r>
              <a:rPr sz="2000" spc="-5" dirty="0">
                <a:latin typeface="Corbel"/>
                <a:cs typeface="Corbel"/>
              </a:rPr>
              <a:t>этапе</a:t>
            </a:r>
            <a:endParaRPr sz="2000" dirty="0">
              <a:latin typeface="Corbel"/>
              <a:cs typeface="Corbel"/>
            </a:endParaRPr>
          </a:p>
          <a:p>
            <a:pPr marL="295910">
              <a:lnSpc>
                <a:spcPct val="100000"/>
              </a:lnSpc>
              <a:spcBef>
                <a:spcPts val="5"/>
              </a:spcBef>
            </a:pPr>
            <a:r>
              <a:rPr sz="2000" spc="-5" dirty="0">
                <a:latin typeface="Corbel"/>
                <a:cs typeface="Corbel"/>
              </a:rPr>
              <a:t>завершения</a:t>
            </a:r>
            <a:r>
              <a:rPr sz="2000" spc="-10" dirty="0">
                <a:latin typeface="Corbel"/>
                <a:cs typeface="Corbel"/>
              </a:rPr>
              <a:t> </a:t>
            </a:r>
            <a:r>
              <a:rPr sz="2000" spc="-5" dirty="0">
                <a:latin typeface="Corbel"/>
                <a:cs typeface="Corbel"/>
              </a:rPr>
              <a:t>освоения</a:t>
            </a:r>
            <a:r>
              <a:rPr sz="2000" spc="-10" dirty="0">
                <a:latin typeface="Corbel"/>
                <a:cs typeface="Corbel"/>
              </a:rPr>
              <a:t> образовательной</a:t>
            </a:r>
            <a:r>
              <a:rPr sz="2000" spc="-40" dirty="0">
                <a:latin typeface="Corbel"/>
                <a:cs typeface="Corbel"/>
              </a:rPr>
              <a:t> </a:t>
            </a:r>
            <a:r>
              <a:rPr sz="2000" spc="-5" dirty="0">
                <a:latin typeface="Corbel"/>
                <a:cs typeface="Corbel"/>
              </a:rPr>
              <a:t>программы;</a:t>
            </a:r>
            <a:endParaRPr sz="2000" dirty="0">
              <a:latin typeface="Corbel"/>
              <a:cs typeface="Corbel"/>
            </a:endParaRPr>
          </a:p>
          <a:p>
            <a:pPr marL="295910" indent="-283845">
              <a:lnSpc>
                <a:spcPct val="100000"/>
              </a:lnSpc>
              <a:spcBef>
                <a:spcPts val="600"/>
              </a:spcBef>
              <a:buClr>
                <a:srgbClr val="3891A7"/>
              </a:buClr>
              <a:buSzPct val="79166"/>
              <a:buFont typeface="Wingdings 2"/>
              <a:buChar char=""/>
              <a:tabLst>
                <a:tab pos="295910" algn="l"/>
                <a:tab pos="296545" algn="l"/>
              </a:tabLst>
            </a:pPr>
            <a:r>
              <a:rPr sz="2000" spc="-5" dirty="0">
                <a:latin typeface="Corbel"/>
                <a:cs typeface="Corbel"/>
              </a:rPr>
              <a:t>Характеристики</a:t>
            </a:r>
            <a:r>
              <a:rPr sz="2000" spc="-25" dirty="0">
                <a:latin typeface="Corbel"/>
                <a:cs typeface="Corbel"/>
              </a:rPr>
              <a:t> </a:t>
            </a:r>
            <a:r>
              <a:rPr sz="2000" spc="-5" dirty="0">
                <a:latin typeface="Corbel"/>
                <a:cs typeface="Corbel"/>
              </a:rPr>
              <a:t>особенностей</a:t>
            </a:r>
            <a:r>
              <a:rPr sz="2000" spc="-40" dirty="0">
                <a:latin typeface="Corbel"/>
                <a:cs typeface="Corbel"/>
              </a:rPr>
              <a:t> </a:t>
            </a:r>
            <a:r>
              <a:rPr sz="2000" spc="-5" dirty="0">
                <a:latin typeface="Corbel"/>
                <a:cs typeface="Corbel"/>
              </a:rPr>
              <a:t>развития</a:t>
            </a:r>
            <a:r>
              <a:rPr sz="2000" spc="-15" dirty="0">
                <a:latin typeface="Corbel"/>
                <a:cs typeface="Corbel"/>
              </a:rPr>
              <a:t> </a:t>
            </a:r>
            <a:r>
              <a:rPr sz="2000" spc="-25" dirty="0">
                <a:latin typeface="Corbel"/>
                <a:cs typeface="Corbel"/>
              </a:rPr>
              <a:t>детей</a:t>
            </a:r>
            <a:endParaRPr sz="2000" dirty="0">
              <a:latin typeface="Corbel"/>
              <a:cs typeface="Corbel"/>
            </a:endParaRPr>
          </a:p>
          <a:p>
            <a:pPr marL="295910">
              <a:lnSpc>
                <a:spcPct val="100000"/>
              </a:lnSpc>
            </a:pPr>
            <a:r>
              <a:rPr sz="2000" spc="-5" dirty="0">
                <a:latin typeface="Corbel"/>
                <a:cs typeface="Corbel"/>
              </a:rPr>
              <a:t>раннего</a:t>
            </a:r>
            <a:r>
              <a:rPr sz="2000" spc="-15" dirty="0"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и</a:t>
            </a:r>
            <a:r>
              <a:rPr sz="2000" spc="-15" dirty="0">
                <a:latin typeface="Corbel"/>
                <a:cs typeface="Corbel"/>
              </a:rPr>
              <a:t> </a:t>
            </a:r>
            <a:r>
              <a:rPr sz="2000" spc="-20" dirty="0">
                <a:latin typeface="Corbel"/>
                <a:cs typeface="Corbel"/>
              </a:rPr>
              <a:t>дошкольного</a:t>
            </a:r>
            <a:r>
              <a:rPr sz="2000" spc="-50" dirty="0">
                <a:latin typeface="Corbel"/>
                <a:cs typeface="Corbel"/>
              </a:rPr>
              <a:t> </a:t>
            </a:r>
            <a:r>
              <a:rPr sz="2000" spc="-5" dirty="0">
                <a:latin typeface="Corbel"/>
                <a:cs typeface="Corbel"/>
              </a:rPr>
              <a:t>возрастов;</a:t>
            </a:r>
            <a:endParaRPr sz="2000" dirty="0">
              <a:latin typeface="Corbel"/>
              <a:cs typeface="Corbel"/>
            </a:endParaRPr>
          </a:p>
          <a:p>
            <a:pPr marL="295910" marR="1599565" indent="-283845">
              <a:lnSpc>
                <a:spcPct val="100000"/>
              </a:lnSpc>
              <a:spcBef>
                <a:spcPts val="600"/>
              </a:spcBef>
              <a:buClr>
                <a:srgbClr val="3891A7"/>
              </a:buClr>
              <a:buSzPct val="79166"/>
              <a:buFont typeface="Wingdings 2"/>
              <a:buChar char=""/>
              <a:tabLst>
                <a:tab pos="295910" algn="l"/>
                <a:tab pos="296545" algn="l"/>
              </a:tabLst>
            </a:pPr>
            <a:r>
              <a:rPr sz="2000" spc="-25" dirty="0">
                <a:latin typeface="Corbel"/>
                <a:cs typeface="Corbel"/>
              </a:rPr>
              <a:t>Подходы </a:t>
            </a:r>
            <a:r>
              <a:rPr sz="2000" dirty="0">
                <a:latin typeface="Corbel"/>
                <a:cs typeface="Corbel"/>
              </a:rPr>
              <a:t>к </a:t>
            </a:r>
            <a:r>
              <a:rPr sz="2000" spc="-10" dirty="0">
                <a:latin typeface="Corbel"/>
                <a:cs typeface="Corbel"/>
              </a:rPr>
              <a:t>педагогической </a:t>
            </a:r>
            <a:r>
              <a:rPr sz="2000" spc="-15" dirty="0">
                <a:latin typeface="Corbel"/>
                <a:cs typeface="Corbel"/>
              </a:rPr>
              <a:t>диагностике </a:t>
            </a:r>
            <a:r>
              <a:rPr sz="2000" spc="-470" dirty="0">
                <a:latin typeface="Corbel"/>
                <a:cs typeface="Corbel"/>
              </a:rPr>
              <a:t> </a:t>
            </a:r>
            <a:r>
              <a:rPr sz="2000" spc="-5" dirty="0">
                <a:latin typeface="Corbel"/>
                <a:cs typeface="Corbel"/>
              </a:rPr>
              <a:t>планируемых</a:t>
            </a:r>
            <a:r>
              <a:rPr sz="2000" spc="5" dirty="0">
                <a:latin typeface="Corbel"/>
                <a:cs typeface="Corbel"/>
              </a:rPr>
              <a:t> </a:t>
            </a:r>
            <a:r>
              <a:rPr sz="2000" spc="-25" dirty="0">
                <a:latin typeface="Corbel"/>
                <a:cs typeface="Corbel"/>
              </a:rPr>
              <a:t>результатов.</a:t>
            </a:r>
            <a:endParaRPr sz="2000" dirty="0">
              <a:latin typeface="Corbel"/>
              <a:cs typeface="Corbel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209548"/>
            <a:ext cx="1571625" cy="1428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3304" y="3810"/>
              <a:ext cx="819785" cy="819150"/>
            </a:xfrm>
            <a:custGeom>
              <a:avLst/>
              <a:gdLst/>
              <a:ahLst/>
              <a:cxnLst/>
              <a:rect l="l" t="t" r="r" b="b"/>
              <a:pathLst>
                <a:path w="819785" h="819150">
                  <a:moveTo>
                    <a:pt x="819655" y="0"/>
                  </a:moveTo>
                  <a:lnTo>
                    <a:pt x="505" y="0"/>
                  </a:lnTo>
                  <a:lnTo>
                    <a:pt x="0" y="819150"/>
                  </a:lnTo>
                  <a:lnTo>
                    <a:pt x="48635" y="817759"/>
                  </a:lnTo>
                  <a:lnTo>
                    <a:pt x="96034" y="813638"/>
                  </a:lnTo>
                  <a:lnTo>
                    <a:pt x="142623" y="806864"/>
                  </a:lnTo>
                  <a:lnTo>
                    <a:pt x="188327" y="797514"/>
                  </a:lnTo>
                  <a:lnTo>
                    <a:pt x="233067" y="785664"/>
                  </a:lnTo>
                  <a:lnTo>
                    <a:pt x="276768" y="771391"/>
                  </a:lnTo>
                  <a:lnTo>
                    <a:pt x="319353" y="754772"/>
                  </a:lnTo>
                  <a:lnTo>
                    <a:pt x="360744" y="735885"/>
                  </a:lnTo>
                  <a:lnTo>
                    <a:pt x="400865" y="714805"/>
                  </a:lnTo>
                  <a:lnTo>
                    <a:pt x="439639" y="691610"/>
                  </a:lnTo>
                  <a:lnTo>
                    <a:pt x="476990" y="666377"/>
                  </a:lnTo>
                  <a:lnTo>
                    <a:pt x="512839" y="639182"/>
                  </a:lnTo>
                  <a:lnTo>
                    <a:pt x="547112" y="610102"/>
                  </a:lnTo>
                  <a:lnTo>
                    <a:pt x="579729" y="579215"/>
                  </a:lnTo>
                  <a:lnTo>
                    <a:pt x="610616" y="546596"/>
                  </a:lnTo>
                  <a:lnTo>
                    <a:pt x="639695" y="512323"/>
                  </a:lnTo>
                  <a:lnTo>
                    <a:pt x="666889" y="476473"/>
                  </a:lnTo>
                  <a:lnTo>
                    <a:pt x="692122" y="439123"/>
                  </a:lnTo>
                  <a:lnTo>
                    <a:pt x="715316" y="400349"/>
                  </a:lnTo>
                  <a:lnTo>
                    <a:pt x="736395" y="360228"/>
                  </a:lnTo>
                  <a:lnTo>
                    <a:pt x="755281" y="318837"/>
                  </a:lnTo>
                  <a:lnTo>
                    <a:pt x="771899" y="276253"/>
                  </a:lnTo>
                  <a:lnTo>
                    <a:pt x="786171" y="232553"/>
                  </a:lnTo>
                  <a:lnTo>
                    <a:pt x="798020" y="187814"/>
                  </a:lnTo>
                  <a:lnTo>
                    <a:pt x="807370" y="142112"/>
                  </a:lnTo>
                  <a:lnTo>
                    <a:pt x="814144" y="95524"/>
                  </a:lnTo>
                  <a:lnTo>
                    <a:pt x="818264" y="48128"/>
                  </a:lnTo>
                  <a:lnTo>
                    <a:pt x="819655" y="0"/>
                  </a:lnTo>
                  <a:close/>
                </a:path>
              </a:pathLst>
            </a:custGeom>
            <a:solidFill>
              <a:srgbClr val="FDF9F4">
                <a:alpha val="32940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3304" y="3810"/>
              <a:ext cx="819785" cy="819150"/>
            </a:xfrm>
            <a:custGeom>
              <a:avLst/>
              <a:gdLst/>
              <a:ahLst/>
              <a:cxnLst/>
              <a:rect l="l" t="t" r="r" b="b"/>
              <a:pathLst>
                <a:path w="819785" h="819150">
                  <a:moveTo>
                    <a:pt x="819655" y="0"/>
                  </a:moveTo>
                  <a:lnTo>
                    <a:pt x="818264" y="48128"/>
                  </a:lnTo>
                  <a:lnTo>
                    <a:pt x="814144" y="95524"/>
                  </a:lnTo>
                  <a:lnTo>
                    <a:pt x="807370" y="142112"/>
                  </a:lnTo>
                  <a:lnTo>
                    <a:pt x="798020" y="187814"/>
                  </a:lnTo>
                  <a:lnTo>
                    <a:pt x="786171" y="232553"/>
                  </a:lnTo>
                  <a:lnTo>
                    <a:pt x="771899" y="276253"/>
                  </a:lnTo>
                  <a:lnTo>
                    <a:pt x="755281" y="318837"/>
                  </a:lnTo>
                  <a:lnTo>
                    <a:pt x="736395" y="360228"/>
                  </a:lnTo>
                  <a:lnTo>
                    <a:pt x="715316" y="400349"/>
                  </a:lnTo>
                  <a:lnTo>
                    <a:pt x="692122" y="439123"/>
                  </a:lnTo>
                  <a:lnTo>
                    <a:pt x="666889" y="476473"/>
                  </a:lnTo>
                  <a:lnTo>
                    <a:pt x="639695" y="512323"/>
                  </a:lnTo>
                  <a:lnTo>
                    <a:pt x="610616" y="546596"/>
                  </a:lnTo>
                  <a:lnTo>
                    <a:pt x="579729" y="579215"/>
                  </a:lnTo>
                  <a:lnTo>
                    <a:pt x="547112" y="610102"/>
                  </a:lnTo>
                  <a:lnTo>
                    <a:pt x="512839" y="639182"/>
                  </a:lnTo>
                  <a:lnTo>
                    <a:pt x="476990" y="666377"/>
                  </a:lnTo>
                  <a:lnTo>
                    <a:pt x="439639" y="691610"/>
                  </a:lnTo>
                  <a:lnTo>
                    <a:pt x="400865" y="714805"/>
                  </a:lnTo>
                  <a:lnTo>
                    <a:pt x="360744" y="735885"/>
                  </a:lnTo>
                  <a:lnTo>
                    <a:pt x="319353" y="754772"/>
                  </a:lnTo>
                  <a:lnTo>
                    <a:pt x="276768" y="771391"/>
                  </a:lnTo>
                  <a:lnTo>
                    <a:pt x="233067" y="785664"/>
                  </a:lnTo>
                  <a:lnTo>
                    <a:pt x="188327" y="797514"/>
                  </a:lnTo>
                  <a:lnTo>
                    <a:pt x="142623" y="806864"/>
                  </a:lnTo>
                  <a:lnTo>
                    <a:pt x="96034" y="813638"/>
                  </a:lnTo>
                  <a:lnTo>
                    <a:pt x="48635" y="817759"/>
                  </a:lnTo>
                  <a:lnTo>
                    <a:pt x="505" y="819150"/>
                  </a:lnTo>
                  <a:lnTo>
                    <a:pt x="336" y="819150"/>
                  </a:lnTo>
                  <a:lnTo>
                    <a:pt x="168" y="819150"/>
                  </a:lnTo>
                  <a:lnTo>
                    <a:pt x="0" y="819150"/>
                  </a:lnTo>
                  <a:lnTo>
                    <a:pt x="505" y="0"/>
                  </a:lnTo>
                  <a:lnTo>
                    <a:pt x="819655" y="0"/>
                  </a:lnTo>
                  <a:close/>
                </a:path>
              </a:pathLst>
            </a:custGeom>
            <a:ln w="3175">
              <a:solidFill>
                <a:srgbClr val="D2C39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28015" y="6095"/>
              <a:ext cx="1782318" cy="1782317"/>
            </a:xfrm>
            <a:prstGeom prst="rect">
              <a:avLst/>
            </a:prstGeom>
          </p:spPr>
        </p:pic>
        <p:sp>
          <p:nvSpPr>
            <p:cNvPr id="7" name="object 7"/>
            <p:cNvSpPr/>
            <p:nvPr/>
          </p:nvSpPr>
          <p:spPr>
            <a:xfrm>
              <a:off x="169163" y="21335"/>
              <a:ext cx="1702435" cy="1702435"/>
            </a:xfrm>
            <a:custGeom>
              <a:avLst/>
              <a:gdLst/>
              <a:ahLst/>
              <a:cxnLst/>
              <a:rect l="l" t="t" r="r" b="b"/>
              <a:pathLst>
                <a:path w="1702435" h="1702435">
                  <a:moveTo>
                    <a:pt x="0" y="851154"/>
                  </a:moveTo>
                  <a:lnTo>
                    <a:pt x="1347" y="802859"/>
                  </a:lnTo>
                  <a:lnTo>
                    <a:pt x="5341" y="755271"/>
                  </a:lnTo>
                  <a:lnTo>
                    <a:pt x="11910" y="708461"/>
                  </a:lnTo>
                  <a:lnTo>
                    <a:pt x="20983" y="662500"/>
                  </a:lnTo>
                  <a:lnTo>
                    <a:pt x="32487" y="617462"/>
                  </a:lnTo>
                  <a:lnTo>
                    <a:pt x="46350" y="573417"/>
                  </a:lnTo>
                  <a:lnTo>
                    <a:pt x="62501" y="530438"/>
                  </a:lnTo>
                  <a:lnTo>
                    <a:pt x="80868" y="488596"/>
                  </a:lnTo>
                  <a:lnTo>
                    <a:pt x="101378" y="447964"/>
                  </a:lnTo>
                  <a:lnTo>
                    <a:pt x="123961" y="408613"/>
                  </a:lnTo>
                  <a:lnTo>
                    <a:pt x="148543" y="370615"/>
                  </a:lnTo>
                  <a:lnTo>
                    <a:pt x="175055" y="334042"/>
                  </a:lnTo>
                  <a:lnTo>
                    <a:pt x="203422" y="298966"/>
                  </a:lnTo>
                  <a:lnTo>
                    <a:pt x="233574" y="265459"/>
                  </a:lnTo>
                  <a:lnTo>
                    <a:pt x="265439" y="233593"/>
                  </a:lnTo>
                  <a:lnTo>
                    <a:pt x="298945" y="203439"/>
                  </a:lnTo>
                  <a:lnTo>
                    <a:pt x="334020" y="175070"/>
                  </a:lnTo>
                  <a:lnTo>
                    <a:pt x="370593" y="148557"/>
                  </a:lnTo>
                  <a:lnTo>
                    <a:pt x="408590" y="123973"/>
                  </a:lnTo>
                  <a:lnTo>
                    <a:pt x="447941" y="101388"/>
                  </a:lnTo>
                  <a:lnTo>
                    <a:pt x="488574" y="80876"/>
                  </a:lnTo>
                  <a:lnTo>
                    <a:pt x="530417" y="62508"/>
                  </a:lnTo>
                  <a:lnTo>
                    <a:pt x="573397" y="46355"/>
                  </a:lnTo>
                  <a:lnTo>
                    <a:pt x="617444" y="32490"/>
                  </a:lnTo>
                  <a:lnTo>
                    <a:pt x="662485" y="20985"/>
                  </a:lnTo>
                  <a:lnTo>
                    <a:pt x="708448" y="11912"/>
                  </a:lnTo>
                  <a:lnTo>
                    <a:pt x="755262" y="5342"/>
                  </a:lnTo>
                  <a:lnTo>
                    <a:pt x="802854" y="1347"/>
                  </a:lnTo>
                  <a:lnTo>
                    <a:pt x="851154" y="0"/>
                  </a:lnTo>
                  <a:lnTo>
                    <a:pt x="899448" y="1347"/>
                  </a:lnTo>
                  <a:lnTo>
                    <a:pt x="947036" y="5342"/>
                  </a:lnTo>
                  <a:lnTo>
                    <a:pt x="993846" y="11912"/>
                  </a:lnTo>
                  <a:lnTo>
                    <a:pt x="1039807" y="20985"/>
                  </a:lnTo>
                  <a:lnTo>
                    <a:pt x="1084845" y="32490"/>
                  </a:lnTo>
                  <a:lnTo>
                    <a:pt x="1128890" y="46355"/>
                  </a:lnTo>
                  <a:lnTo>
                    <a:pt x="1171869" y="62508"/>
                  </a:lnTo>
                  <a:lnTo>
                    <a:pt x="1213711" y="80876"/>
                  </a:lnTo>
                  <a:lnTo>
                    <a:pt x="1254343" y="101388"/>
                  </a:lnTo>
                  <a:lnTo>
                    <a:pt x="1293694" y="123973"/>
                  </a:lnTo>
                  <a:lnTo>
                    <a:pt x="1331692" y="148557"/>
                  </a:lnTo>
                  <a:lnTo>
                    <a:pt x="1368265" y="175070"/>
                  </a:lnTo>
                  <a:lnTo>
                    <a:pt x="1403341" y="203439"/>
                  </a:lnTo>
                  <a:lnTo>
                    <a:pt x="1436848" y="233593"/>
                  </a:lnTo>
                  <a:lnTo>
                    <a:pt x="1468714" y="265459"/>
                  </a:lnTo>
                  <a:lnTo>
                    <a:pt x="1498868" y="298966"/>
                  </a:lnTo>
                  <a:lnTo>
                    <a:pt x="1527237" y="334042"/>
                  </a:lnTo>
                  <a:lnTo>
                    <a:pt x="1553750" y="370615"/>
                  </a:lnTo>
                  <a:lnTo>
                    <a:pt x="1578334" y="408613"/>
                  </a:lnTo>
                  <a:lnTo>
                    <a:pt x="1600919" y="447964"/>
                  </a:lnTo>
                  <a:lnTo>
                    <a:pt x="1621431" y="488596"/>
                  </a:lnTo>
                  <a:lnTo>
                    <a:pt x="1639799" y="530438"/>
                  </a:lnTo>
                  <a:lnTo>
                    <a:pt x="1655952" y="573417"/>
                  </a:lnTo>
                  <a:lnTo>
                    <a:pt x="1669817" y="617462"/>
                  </a:lnTo>
                  <a:lnTo>
                    <a:pt x="1681322" y="662500"/>
                  </a:lnTo>
                  <a:lnTo>
                    <a:pt x="1690395" y="708461"/>
                  </a:lnTo>
                  <a:lnTo>
                    <a:pt x="1696965" y="755271"/>
                  </a:lnTo>
                  <a:lnTo>
                    <a:pt x="1700960" y="802859"/>
                  </a:lnTo>
                  <a:lnTo>
                    <a:pt x="1702308" y="851154"/>
                  </a:lnTo>
                  <a:lnTo>
                    <a:pt x="1700960" y="899448"/>
                  </a:lnTo>
                  <a:lnTo>
                    <a:pt x="1696965" y="947036"/>
                  </a:lnTo>
                  <a:lnTo>
                    <a:pt x="1690395" y="993846"/>
                  </a:lnTo>
                  <a:lnTo>
                    <a:pt x="1681322" y="1039807"/>
                  </a:lnTo>
                  <a:lnTo>
                    <a:pt x="1669817" y="1084845"/>
                  </a:lnTo>
                  <a:lnTo>
                    <a:pt x="1655952" y="1128890"/>
                  </a:lnTo>
                  <a:lnTo>
                    <a:pt x="1639799" y="1171869"/>
                  </a:lnTo>
                  <a:lnTo>
                    <a:pt x="1621431" y="1213711"/>
                  </a:lnTo>
                  <a:lnTo>
                    <a:pt x="1600919" y="1254343"/>
                  </a:lnTo>
                  <a:lnTo>
                    <a:pt x="1578334" y="1293694"/>
                  </a:lnTo>
                  <a:lnTo>
                    <a:pt x="1553750" y="1331692"/>
                  </a:lnTo>
                  <a:lnTo>
                    <a:pt x="1527237" y="1368265"/>
                  </a:lnTo>
                  <a:lnTo>
                    <a:pt x="1498868" y="1403341"/>
                  </a:lnTo>
                  <a:lnTo>
                    <a:pt x="1468714" y="1436848"/>
                  </a:lnTo>
                  <a:lnTo>
                    <a:pt x="1436848" y="1468714"/>
                  </a:lnTo>
                  <a:lnTo>
                    <a:pt x="1403341" y="1498868"/>
                  </a:lnTo>
                  <a:lnTo>
                    <a:pt x="1368265" y="1527237"/>
                  </a:lnTo>
                  <a:lnTo>
                    <a:pt x="1331692" y="1553750"/>
                  </a:lnTo>
                  <a:lnTo>
                    <a:pt x="1293694" y="1578334"/>
                  </a:lnTo>
                  <a:lnTo>
                    <a:pt x="1254343" y="1600919"/>
                  </a:lnTo>
                  <a:lnTo>
                    <a:pt x="1213711" y="1621431"/>
                  </a:lnTo>
                  <a:lnTo>
                    <a:pt x="1171869" y="1639799"/>
                  </a:lnTo>
                  <a:lnTo>
                    <a:pt x="1128890" y="1655952"/>
                  </a:lnTo>
                  <a:lnTo>
                    <a:pt x="1084845" y="1669817"/>
                  </a:lnTo>
                  <a:lnTo>
                    <a:pt x="1039807" y="1681322"/>
                  </a:lnTo>
                  <a:lnTo>
                    <a:pt x="993846" y="1690395"/>
                  </a:lnTo>
                  <a:lnTo>
                    <a:pt x="947036" y="1696965"/>
                  </a:lnTo>
                  <a:lnTo>
                    <a:pt x="899448" y="1700960"/>
                  </a:lnTo>
                  <a:lnTo>
                    <a:pt x="851154" y="1702308"/>
                  </a:lnTo>
                  <a:lnTo>
                    <a:pt x="802854" y="1700960"/>
                  </a:lnTo>
                  <a:lnTo>
                    <a:pt x="755262" y="1696965"/>
                  </a:lnTo>
                  <a:lnTo>
                    <a:pt x="708448" y="1690395"/>
                  </a:lnTo>
                  <a:lnTo>
                    <a:pt x="662485" y="1681322"/>
                  </a:lnTo>
                  <a:lnTo>
                    <a:pt x="617444" y="1669817"/>
                  </a:lnTo>
                  <a:lnTo>
                    <a:pt x="573397" y="1655952"/>
                  </a:lnTo>
                  <a:lnTo>
                    <a:pt x="530417" y="1639799"/>
                  </a:lnTo>
                  <a:lnTo>
                    <a:pt x="488574" y="1621431"/>
                  </a:lnTo>
                  <a:lnTo>
                    <a:pt x="447941" y="1600919"/>
                  </a:lnTo>
                  <a:lnTo>
                    <a:pt x="408590" y="1578334"/>
                  </a:lnTo>
                  <a:lnTo>
                    <a:pt x="370593" y="1553750"/>
                  </a:lnTo>
                  <a:lnTo>
                    <a:pt x="334020" y="1527237"/>
                  </a:lnTo>
                  <a:lnTo>
                    <a:pt x="298945" y="1498868"/>
                  </a:lnTo>
                  <a:lnTo>
                    <a:pt x="265439" y="1468714"/>
                  </a:lnTo>
                  <a:lnTo>
                    <a:pt x="233574" y="1436848"/>
                  </a:lnTo>
                  <a:lnTo>
                    <a:pt x="203422" y="1403341"/>
                  </a:lnTo>
                  <a:lnTo>
                    <a:pt x="175055" y="1368265"/>
                  </a:lnTo>
                  <a:lnTo>
                    <a:pt x="148543" y="1331692"/>
                  </a:lnTo>
                  <a:lnTo>
                    <a:pt x="123961" y="1293694"/>
                  </a:lnTo>
                  <a:lnTo>
                    <a:pt x="101378" y="1254343"/>
                  </a:lnTo>
                  <a:lnTo>
                    <a:pt x="80868" y="1213711"/>
                  </a:lnTo>
                  <a:lnTo>
                    <a:pt x="62501" y="1171869"/>
                  </a:lnTo>
                  <a:lnTo>
                    <a:pt x="46350" y="1128890"/>
                  </a:lnTo>
                  <a:lnTo>
                    <a:pt x="32487" y="1084845"/>
                  </a:lnTo>
                  <a:lnTo>
                    <a:pt x="20983" y="1039807"/>
                  </a:lnTo>
                  <a:lnTo>
                    <a:pt x="11910" y="993846"/>
                  </a:lnTo>
                  <a:lnTo>
                    <a:pt x="5341" y="947036"/>
                  </a:lnTo>
                  <a:lnTo>
                    <a:pt x="1347" y="899448"/>
                  </a:lnTo>
                  <a:lnTo>
                    <a:pt x="0" y="851154"/>
                  </a:lnTo>
                  <a:close/>
                </a:path>
              </a:pathLst>
            </a:custGeom>
            <a:ln w="27432">
              <a:solidFill>
                <a:srgbClr val="FFF6D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" name="object 8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72212" y="1045463"/>
              <a:ext cx="1152906" cy="1148334"/>
            </a:xfrm>
            <a:prstGeom prst="rect">
              <a:avLst/>
            </a:prstGeom>
          </p:spPr>
        </p:pic>
        <p:pic>
          <p:nvPicPr>
            <p:cNvPr id="9" name="object 9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87319" y="1050633"/>
              <a:ext cx="1116813" cy="1111476"/>
            </a:xfrm>
            <a:prstGeom prst="rect">
              <a:avLst/>
            </a:prstGeom>
          </p:spPr>
        </p:pic>
        <p:sp>
          <p:nvSpPr>
            <p:cNvPr id="10" name="object 10"/>
            <p:cNvSpPr/>
            <p:nvPr/>
          </p:nvSpPr>
          <p:spPr>
            <a:xfrm>
              <a:off x="187319" y="1050633"/>
              <a:ext cx="1116965" cy="1111885"/>
            </a:xfrm>
            <a:custGeom>
              <a:avLst/>
              <a:gdLst/>
              <a:ahLst/>
              <a:cxnLst/>
              <a:rect l="l" t="t" r="r" b="b"/>
              <a:pathLst>
                <a:path w="1116965" h="1111885">
                  <a:moveTo>
                    <a:pt x="118496" y="204634"/>
                  </a:moveTo>
                  <a:lnTo>
                    <a:pt x="149785" y="168741"/>
                  </a:lnTo>
                  <a:lnTo>
                    <a:pt x="183515" y="136234"/>
                  </a:lnTo>
                  <a:lnTo>
                    <a:pt x="219451" y="107137"/>
                  </a:lnTo>
                  <a:lnTo>
                    <a:pt x="257356" y="81474"/>
                  </a:lnTo>
                  <a:lnTo>
                    <a:pt x="296996" y="59270"/>
                  </a:lnTo>
                  <a:lnTo>
                    <a:pt x="338135" y="40547"/>
                  </a:lnTo>
                  <a:lnTo>
                    <a:pt x="380538" y="25331"/>
                  </a:lnTo>
                  <a:lnTo>
                    <a:pt x="423971" y="13644"/>
                  </a:lnTo>
                  <a:lnTo>
                    <a:pt x="468196" y="5510"/>
                  </a:lnTo>
                  <a:lnTo>
                    <a:pt x="512980" y="954"/>
                  </a:lnTo>
                  <a:lnTo>
                    <a:pt x="558087" y="0"/>
                  </a:lnTo>
                  <a:lnTo>
                    <a:pt x="603281" y="2670"/>
                  </a:lnTo>
                  <a:lnTo>
                    <a:pt x="648327" y="8990"/>
                  </a:lnTo>
                  <a:lnTo>
                    <a:pt x="692991" y="18983"/>
                  </a:lnTo>
                  <a:lnTo>
                    <a:pt x="737036" y="32672"/>
                  </a:lnTo>
                  <a:lnTo>
                    <a:pt x="780227" y="50083"/>
                  </a:lnTo>
                  <a:lnTo>
                    <a:pt x="822330" y="71238"/>
                  </a:lnTo>
                  <a:lnTo>
                    <a:pt x="863108" y="96162"/>
                  </a:lnTo>
                  <a:lnTo>
                    <a:pt x="902327" y="124878"/>
                  </a:lnTo>
                  <a:lnTo>
                    <a:pt x="939023" y="156757"/>
                  </a:lnTo>
                  <a:lnTo>
                    <a:pt x="972365" y="190998"/>
                  </a:lnTo>
                  <a:lnTo>
                    <a:pt x="1002325" y="227366"/>
                  </a:lnTo>
                  <a:lnTo>
                    <a:pt x="1028874" y="265625"/>
                  </a:lnTo>
                  <a:lnTo>
                    <a:pt x="1051985" y="305541"/>
                  </a:lnTo>
                  <a:lnTo>
                    <a:pt x="1071626" y="346879"/>
                  </a:lnTo>
                  <a:lnTo>
                    <a:pt x="1087772" y="389404"/>
                  </a:lnTo>
                  <a:lnTo>
                    <a:pt x="1100392" y="432881"/>
                  </a:lnTo>
                  <a:lnTo>
                    <a:pt x="1109458" y="477076"/>
                  </a:lnTo>
                  <a:lnTo>
                    <a:pt x="1114941" y="521754"/>
                  </a:lnTo>
                  <a:lnTo>
                    <a:pt x="1116813" y="566679"/>
                  </a:lnTo>
                  <a:lnTo>
                    <a:pt x="1115044" y="611617"/>
                  </a:lnTo>
                  <a:lnTo>
                    <a:pt x="1109608" y="656333"/>
                  </a:lnTo>
                  <a:lnTo>
                    <a:pt x="1100473" y="700593"/>
                  </a:lnTo>
                  <a:lnTo>
                    <a:pt x="1087613" y="744160"/>
                  </a:lnTo>
                  <a:lnTo>
                    <a:pt x="1070998" y="786801"/>
                  </a:lnTo>
                  <a:lnTo>
                    <a:pt x="1050600" y="828281"/>
                  </a:lnTo>
                  <a:lnTo>
                    <a:pt x="1026390" y="868365"/>
                  </a:lnTo>
                  <a:lnTo>
                    <a:pt x="998339" y="906817"/>
                  </a:lnTo>
                  <a:lnTo>
                    <a:pt x="967050" y="942710"/>
                  </a:lnTo>
                  <a:lnTo>
                    <a:pt x="933320" y="975218"/>
                  </a:lnTo>
                  <a:lnTo>
                    <a:pt x="897385" y="1004315"/>
                  </a:lnTo>
                  <a:lnTo>
                    <a:pt x="859481" y="1029978"/>
                  </a:lnTo>
                  <a:lnTo>
                    <a:pt x="819841" y="1052184"/>
                  </a:lnTo>
                  <a:lnTo>
                    <a:pt x="778703" y="1070908"/>
                  </a:lnTo>
                  <a:lnTo>
                    <a:pt x="736300" y="1086127"/>
                  </a:lnTo>
                  <a:lnTo>
                    <a:pt x="692869" y="1097817"/>
                  </a:lnTo>
                  <a:lnTo>
                    <a:pt x="648644" y="1105954"/>
                  </a:lnTo>
                  <a:lnTo>
                    <a:pt x="603860" y="1110515"/>
                  </a:lnTo>
                  <a:lnTo>
                    <a:pt x="558754" y="1111476"/>
                  </a:lnTo>
                  <a:lnTo>
                    <a:pt x="513560" y="1108813"/>
                  </a:lnTo>
                  <a:lnTo>
                    <a:pt x="468514" y="1102502"/>
                  </a:lnTo>
                  <a:lnTo>
                    <a:pt x="423850" y="1092519"/>
                  </a:lnTo>
                  <a:lnTo>
                    <a:pt x="379804" y="1078841"/>
                  </a:lnTo>
                  <a:lnTo>
                    <a:pt x="336612" y="1061444"/>
                  </a:lnTo>
                  <a:lnTo>
                    <a:pt x="294508" y="1040304"/>
                  </a:lnTo>
                  <a:lnTo>
                    <a:pt x="253729" y="1015397"/>
                  </a:lnTo>
                  <a:lnTo>
                    <a:pt x="214508" y="986700"/>
                  </a:lnTo>
                  <a:lnTo>
                    <a:pt x="177812" y="954821"/>
                  </a:lnTo>
                  <a:lnTo>
                    <a:pt x="144469" y="920580"/>
                  </a:lnTo>
                  <a:lnTo>
                    <a:pt x="114507" y="884212"/>
                  </a:lnTo>
                  <a:lnTo>
                    <a:pt x="87955" y="845952"/>
                  </a:lnTo>
                  <a:lnTo>
                    <a:pt x="64842" y="806035"/>
                  </a:lnTo>
                  <a:lnTo>
                    <a:pt x="45198" y="764695"/>
                  </a:lnTo>
                  <a:lnTo>
                    <a:pt x="29049" y="722168"/>
                  </a:lnTo>
                  <a:lnTo>
                    <a:pt x="16427" y="678687"/>
                  </a:lnTo>
                  <a:lnTo>
                    <a:pt x="7358" y="634488"/>
                  </a:lnTo>
                  <a:lnTo>
                    <a:pt x="1873" y="589806"/>
                  </a:lnTo>
                  <a:lnTo>
                    <a:pt x="0" y="544874"/>
                  </a:lnTo>
                  <a:lnTo>
                    <a:pt x="1767" y="499929"/>
                  </a:lnTo>
                  <a:lnTo>
                    <a:pt x="7203" y="455204"/>
                  </a:lnTo>
                  <a:lnTo>
                    <a:pt x="16338" y="410935"/>
                  </a:lnTo>
                  <a:lnTo>
                    <a:pt x="29200" y="367355"/>
                  </a:lnTo>
                  <a:lnTo>
                    <a:pt x="45818" y="324701"/>
                  </a:lnTo>
                  <a:lnTo>
                    <a:pt x="66221" y="283206"/>
                  </a:lnTo>
                  <a:lnTo>
                    <a:pt x="90437" y="243105"/>
                  </a:lnTo>
                  <a:lnTo>
                    <a:pt x="118496" y="204634"/>
                  </a:lnTo>
                </a:path>
                <a:path w="1116965" h="1111885">
                  <a:moveTo>
                    <a:pt x="220477" y="286041"/>
                  </a:moveTo>
                  <a:lnTo>
                    <a:pt x="193856" y="323455"/>
                  </a:lnTo>
                  <a:lnTo>
                    <a:pt x="171955" y="362810"/>
                  </a:lnTo>
                  <a:lnTo>
                    <a:pt x="154729" y="403741"/>
                  </a:lnTo>
                  <a:lnTo>
                    <a:pt x="142131" y="445881"/>
                  </a:lnTo>
                  <a:lnTo>
                    <a:pt x="134116" y="488865"/>
                  </a:lnTo>
                  <a:lnTo>
                    <a:pt x="130638" y="532328"/>
                  </a:lnTo>
                  <a:lnTo>
                    <a:pt x="131651" y="575903"/>
                  </a:lnTo>
                  <a:lnTo>
                    <a:pt x="137108" y="619227"/>
                  </a:lnTo>
                  <a:lnTo>
                    <a:pt x="146964" y="661933"/>
                  </a:lnTo>
                  <a:lnTo>
                    <a:pt x="161173" y="703655"/>
                  </a:lnTo>
                  <a:lnTo>
                    <a:pt x="179689" y="744028"/>
                  </a:lnTo>
                  <a:lnTo>
                    <a:pt x="202465" y="782686"/>
                  </a:lnTo>
                  <a:lnTo>
                    <a:pt x="229457" y="819265"/>
                  </a:lnTo>
                  <a:lnTo>
                    <a:pt x="260618" y="853397"/>
                  </a:lnTo>
                  <a:lnTo>
                    <a:pt x="295902" y="884719"/>
                  </a:lnTo>
                  <a:lnTo>
                    <a:pt x="334265" y="912179"/>
                  </a:lnTo>
                  <a:lnTo>
                    <a:pt x="374453" y="934995"/>
                  </a:lnTo>
                  <a:lnTo>
                    <a:pt x="416101" y="953204"/>
                  </a:lnTo>
                  <a:lnTo>
                    <a:pt x="458841" y="966841"/>
                  </a:lnTo>
                  <a:lnTo>
                    <a:pt x="502308" y="975943"/>
                  </a:lnTo>
                  <a:lnTo>
                    <a:pt x="546136" y="980546"/>
                  </a:lnTo>
                  <a:lnTo>
                    <a:pt x="589957" y="980687"/>
                  </a:lnTo>
                  <a:lnTo>
                    <a:pt x="633406" y="976403"/>
                  </a:lnTo>
                  <a:lnTo>
                    <a:pt x="676117" y="967728"/>
                  </a:lnTo>
                  <a:lnTo>
                    <a:pt x="717723" y="954701"/>
                  </a:lnTo>
                  <a:lnTo>
                    <a:pt x="757858" y="937356"/>
                  </a:lnTo>
                  <a:lnTo>
                    <a:pt x="796155" y="915731"/>
                  </a:lnTo>
                  <a:lnTo>
                    <a:pt x="832248" y="889862"/>
                  </a:lnTo>
                  <a:lnTo>
                    <a:pt x="865771" y="859785"/>
                  </a:lnTo>
                  <a:lnTo>
                    <a:pt x="896358" y="825537"/>
                  </a:lnTo>
                  <a:lnTo>
                    <a:pt x="922982" y="788101"/>
                  </a:lnTo>
                  <a:lnTo>
                    <a:pt x="944884" y="748730"/>
                  </a:lnTo>
                  <a:lnTo>
                    <a:pt x="962111" y="707789"/>
                  </a:lnTo>
                  <a:lnTo>
                    <a:pt x="974709" y="665643"/>
                  </a:lnTo>
                  <a:lnTo>
                    <a:pt x="982725" y="622657"/>
                  </a:lnTo>
                  <a:lnTo>
                    <a:pt x="986203" y="579196"/>
                  </a:lnTo>
                  <a:lnTo>
                    <a:pt x="985191" y="535624"/>
                  </a:lnTo>
                  <a:lnTo>
                    <a:pt x="979734" y="492307"/>
                  </a:lnTo>
                  <a:lnTo>
                    <a:pt x="969878" y="449609"/>
                  </a:lnTo>
                  <a:lnTo>
                    <a:pt x="955669" y="407895"/>
                  </a:lnTo>
                  <a:lnTo>
                    <a:pt x="937154" y="367530"/>
                  </a:lnTo>
                  <a:lnTo>
                    <a:pt x="914378" y="328880"/>
                  </a:lnTo>
                  <a:lnTo>
                    <a:pt x="887387" y="292308"/>
                  </a:lnTo>
                  <a:lnTo>
                    <a:pt x="856228" y="258179"/>
                  </a:lnTo>
                  <a:lnTo>
                    <a:pt x="820946" y="226859"/>
                  </a:lnTo>
                  <a:lnTo>
                    <a:pt x="782581" y="199399"/>
                  </a:lnTo>
                  <a:lnTo>
                    <a:pt x="742390" y="176583"/>
                  </a:lnTo>
                  <a:lnTo>
                    <a:pt x="700741" y="158375"/>
                  </a:lnTo>
                  <a:lnTo>
                    <a:pt x="657999" y="144737"/>
                  </a:lnTo>
                  <a:lnTo>
                    <a:pt x="614531" y="135635"/>
                  </a:lnTo>
                  <a:lnTo>
                    <a:pt x="570702" y="131032"/>
                  </a:lnTo>
                  <a:lnTo>
                    <a:pt x="526880" y="130891"/>
                  </a:lnTo>
                  <a:lnTo>
                    <a:pt x="483430" y="135175"/>
                  </a:lnTo>
                  <a:lnTo>
                    <a:pt x="440719" y="143850"/>
                  </a:lnTo>
                  <a:lnTo>
                    <a:pt x="399113" y="156877"/>
                  </a:lnTo>
                  <a:lnTo>
                    <a:pt x="358978" y="174222"/>
                  </a:lnTo>
                  <a:lnTo>
                    <a:pt x="320681" y="195847"/>
                  </a:lnTo>
                  <a:lnTo>
                    <a:pt x="284587" y="221716"/>
                  </a:lnTo>
                  <a:lnTo>
                    <a:pt x="251064" y="251793"/>
                  </a:lnTo>
                  <a:lnTo>
                    <a:pt x="220477" y="286041"/>
                  </a:lnTo>
                </a:path>
              </a:pathLst>
            </a:custGeom>
            <a:ln w="7349">
              <a:solidFill>
                <a:srgbClr val="C6B79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1013460" y="0"/>
              <a:ext cx="8130540" cy="6858000"/>
            </a:xfrm>
            <a:custGeom>
              <a:avLst/>
              <a:gdLst/>
              <a:ahLst/>
              <a:cxnLst/>
              <a:rect l="l" t="t" r="r" b="b"/>
              <a:pathLst>
                <a:path w="8130540" h="6858000">
                  <a:moveTo>
                    <a:pt x="8130540" y="0"/>
                  </a:moveTo>
                  <a:lnTo>
                    <a:pt x="0" y="0"/>
                  </a:lnTo>
                  <a:lnTo>
                    <a:pt x="0" y="6858000"/>
                  </a:lnTo>
                  <a:lnTo>
                    <a:pt x="8130540" y="6858000"/>
                  </a:lnTo>
                  <a:lnTo>
                    <a:pt x="813054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2" name="object 12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935736" y="0"/>
              <a:ext cx="150875" cy="6857996"/>
            </a:xfrm>
            <a:prstGeom prst="rect">
              <a:avLst/>
            </a:prstGeom>
          </p:spPr>
        </p:pic>
        <p:sp>
          <p:nvSpPr>
            <p:cNvPr id="13" name="object 13"/>
            <p:cNvSpPr/>
            <p:nvPr/>
          </p:nvSpPr>
          <p:spPr>
            <a:xfrm>
              <a:off x="1014983" y="0"/>
              <a:ext cx="73660" cy="6858000"/>
            </a:xfrm>
            <a:custGeom>
              <a:avLst/>
              <a:gdLst/>
              <a:ahLst/>
              <a:cxnLst/>
              <a:rect l="l" t="t" r="r" b="b"/>
              <a:pathLst>
                <a:path w="73659" h="6858000">
                  <a:moveTo>
                    <a:pt x="73152" y="0"/>
                  </a:moveTo>
                  <a:lnTo>
                    <a:pt x="0" y="0"/>
                  </a:lnTo>
                  <a:lnTo>
                    <a:pt x="0" y="6858000"/>
                  </a:lnTo>
                  <a:lnTo>
                    <a:pt x="73152" y="6858000"/>
                  </a:lnTo>
                  <a:lnTo>
                    <a:pt x="7315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14" name="object 14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1275588" y="0"/>
            <a:ext cx="4441698" cy="1073657"/>
          </a:xfrm>
          <a:prstGeom prst="rect">
            <a:avLst/>
          </a:prstGeom>
        </p:spPr>
      </p:pic>
      <p:sp>
        <p:nvSpPr>
          <p:cNvPr id="15" name="object 15"/>
          <p:cNvSpPr txBox="1">
            <a:spLocks noGrp="1"/>
          </p:cNvSpPr>
          <p:nvPr>
            <p:ph type="title"/>
          </p:nvPr>
        </p:nvSpPr>
        <p:spPr>
          <a:xfrm>
            <a:off x="1514602" y="228600"/>
            <a:ext cx="3932554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spc="-5" dirty="0"/>
              <a:t>Основны</a:t>
            </a:r>
            <a:r>
              <a:rPr sz="3200" dirty="0"/>
              <a:t>е</a:t>
            </a:r>
            <a:r>
              <a:rPr sz="3200" spc="-30" dirty="0"/>
              <a:t> </a:t>
            </a:r>
            <a:r>
              <a:rPr sz="3200" spc="-5" dirty="0"/>
              <a:t>за</a:t>
            </a:r>
            <a:r>
              <a:rPr sz="3200" spc="-50" dirty="0"/>
              <a:t>д</a:t>
            </a:r>
            <a:r>
              <a:rPr sz="3200" dirty="0"/>
              <a:t>ачи</a:t>
            </a:r>
            <a:r>
              <a:rPr sz="3200" spc="-160" dirty="0"/>
              <a:t> </a:t>
            </a:r>
            <a:r>
              <a:rPr sz="3200" spc="-5" dirty="0"/>
              <a:t>О</a:t>
            </a:r>
            <a:r>
              <a:rPr sz="3200" dirty="0"/>
              <a:t>П</a:t>
            </a:r>
            <a:r>
              <a:rPr sz="3200" spc="-20" dirty="0"/>
              <a:t> </a:t>
            </a:r>
            <a:r>
              <a:rPr sz="3200" dirty="0"/>
              <a:t>:</a:t>
            </a:r>
          </a:p>
        </p:txBody>
      </p:sp>
      <p:sp>
        <p:nvSpPr>
          <p:cNvPr id="16" name="object 16"/>
          <p:cNvSpPr txBox="1"/>
          <p:nvPr/>
        </p:nvSpPr>
        <p:spPr>
          <a:xfrm>
            <a:off x="1304289" y="1066799"/>
            <a:ext cx="7753984" cy="5170645"/>
          </a:xfrm>
          <a:prstGeom prst="rect">
            <a:avLst/>
          </a:prstGeom>
        </p:spPr>
        <p:txBody>
          <a:bodyPr vert="horz" wrap="square" lIns="0" tIns="58419" rIns="0" bIns="0" rtlCol="0">
            <a:spAutoFit/>
          </a:bodyPr>
          <a:lstStyle/>
          <a:p>
            <a:pPr marL="295910" marR="758825" indent="-283845">
              <a:lnSpc>
                <a:spcPct val="80000"/>
              </a:lnSpc>
              <a:spcBef>
                <a:spcPts val="459"/>
              </a:spcBef>
              <a:buClr>
                <a:srgbClr val="3891A7"/>
              </a:buClr>
              <a:buSzPct val="80000"/>
              <a:buFont typeface="Wingdings 2"/>
              <a:buChar char=""/>
              <a:tabLst>
                <a:tab pos="295910" algn="l"/>
                <a:tab pos="296545" algn="l"/>
              </a:tabLst>
            </a:pPr>
            <a:r>
              <a:rPr sz="1500" spc="-10" dirty="0">
                <a:solidFill>
                  <a:srgbClr val="4F271C"/>
                </a:solidFill>
                <a:latin typeface="Times New Roman"/>
                <a:cs typeface="Times New Roman"/>
              </a:rPr>
              <a:t>обеспечение</a:t>
            </a:r>
            <a:r>
              <a:rPr sz="1500" spc="-20" dirty="0">
                <a:solidFill>
                  <a:srgbClr val="4F271C"/>
                </a:solidFill>
                <a:latin typeface="Times New Roman"/>
                <a:cs typeface="Times New Roman"/>
              </a:rPr>
              <a:t> </a:t>
            </a:r>
            <a:r>
              <a:rPr sz="1500" spc="-10" dirty="0">
                <a:solidFill>
                  <a:srgbClr val="4F271C"/>
                </a:solidFill>
                <a:latin typeface="Times New Roman"/>
                <a:cs typeface="Times New Roman"/>
              </a:rPr>
              <a:t>единых</a:t>
            </a:r>
            <a:r>
              <a:rPr sz="1500" spc="5" dirty="0">
                <a:solidFill>
                  <a:srgbClr val="4F271C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4F271C"/>
                </a:solidFill>
                <a:latin typeface="Times New Roman"/>
                <a:cs typeface="Times New Roman"/>
              </a:rPr>
              <a:t>для</a:t>
            </a:r>
            <a:r>
              <a:rPr sz="1500" spc="-5" dirty="0">
                <a:solidFill>
                  <a:srgbClr val="4F271C"/>
                </a:solidFill>
                <a:latin typeface="Times New Roman"/>
                <a:cs typeface="Times New Roman"/>
              </a:rPr>
              <a:t> </a:t>
            </a:r>
            <a:r>
              <a:rPr sz="1500" spc="-15" dirty="0">
                <a:solidFill>
                  <a:srgbClr val="4F271C"/>
                </a:solidFill>
                <a:latin typeface="Times New Roman"/>
                <a:cs typeface="Times New Roman"/>
              </a:rPr>
              <a:t>РФ</a:t>
            </a:r>
            <a:r>
              <a:rPr sz="1500" spc="-5" dirty="0">
                <a:solidFill>
                  <a:srgbClr val="4F271C"/>
                </a:solidFill>
                <a:latin typeface="Times New Roman"/>
                <a:cs typeface="Times New Roman"/>
              </a:rPr>
              <a:t> </a:t>
            </a:r>
            <a:r>
              <a:rPr sz="1500" spc="-10" dirty="0">
                <a:solidFill>
                  <a:srgbClr val="4F271C"/>
                </a:solidFill>
                <a:latin typeface="Times New Roman"/>
                <a:cs typeface="Times New Roman"/>
              </a:rPr>
              <a:t>содержания</a:t>
            </a:r>
            <a:r>
              <a:rPr sz="1500" spc="-5" dirty="0">
                <a:solidFill>
                  <a:srgbClr val="4F271C"/>
                </a:solidFill>
                <a:latin typeface="Times New Roman"/>
                <a:cs typeface="Times New Roman"/>
              </a:rPr>
              <a:t> ДО</a:t>
            </a:r>
            <a:r>
              <a:rPr sz="1500" dirty="0">
                <a:solidFill>
                  <a:srgbClr val="4F271C"/>
                </a:solidFill>
                <a:latin typeface="Times New Roman"/>
                <a:cs typeface="Times New Roman"/>
              </a:rPr>
              <a:t> и</a:t>
            </a:r>
            <a:r>
              <a:rPr sz="1500" spc="-5" dirty="0">
                <a:solidFill>
                  <a:srgbClr val="4F271C"/>
                </a:solidFill>
                <a:latin typeface="Times New Roman"/>
                <a:cs typeface="Times New Roman"/>
              </a:rPr>
              <a:t> </a:t>
            </a:r>
            <a:r>
              <a:rPr sz="1500" spc="-10" dirty="0">
                <a:solidFill>
                  <a:srgbClr val="4F271C"/>
                </a:solidFill>
                <a:latin typeface="Times New Roman"/>
                <a:cs typeface="Times New Roman"/>
              </a:rPr>
              <a:t>планируемых</a:t>
            </a:r>
            <a:r>
              <a:rPr sz="1500" spc="15" dirty="0">
                <a:solidFill>
                  <a:srgbClr val="4F271C"/>
                </a:solidFill>
                <a:latin typeface="Times New Roman"/>
                <a:cs typeface="Times New Roman"/>
              </a:rPr>
              <a:t> </a:t>
            </a:r>
            <a:r>
              <a:rPr sz="1500" spc="-20" dirty="0">
                <a:solidFill>
                  <a:srgbClr val="4F271C"/>
                </a:solidFill>
                <a:latin typeface="Times New Roman"/>
                <a:cs typeface="Times New Roman"/>
              </a:rPr>
              <a:t>результатов </a:t>
            </a:r>
            <a:r>
              <a:rPr sz="1500" dirty="0">
                <a:solidFill>
                  <a:srgbClr val="4F271C"/>
                </a:solidFill>
                <a:latin typeface="Times New Roman"/>
                <a:cs typeface="Times New Roman"/>
              </a:rPr>
              <a:t>освоения </a:t>
            </a:r>
            <a:r>
              <a:rPr sz="1500" spc="-360" dirty="0">
                <a:solidFill>
                  <a:srgbClr val="4F271C"/>
                </a:solidFill>
                <a:latin typeface="Times New Roman"/>
                <a:cs typeface="Times New Roman"/>
              </a:rPr>
              <a:t> </a:t>
            </a:r>
            <a:r>
              <a:rPr sz="1500" spc="-10" dirty="0">
                <a:solidFill>
                  <a:srgbClr val="4F271C"/>
                </a:solidFill>
                <a:latin typeface="Times New Roman"/>
                <a:cs typeface="Times New Roman"/>
              </a:rPr>
              <a:t>образовательной</a:t>
            </a:r>
            <a:r>
              <a:rPr sz="1500" spc="-35" dirty="0">
                <a:solidFill>
                  <a:srgbClr val="4F271C"/>
                </a:solidFill>
                <a:latin typeface="Times New Roman"/>
                <a:cs typeface="Times New Roman"/>
              </a:rPr>
              <a:t> </a:t>
            </a:r>
            <a:r>
              <a:rPr sz="1500" spc="-5" dirty="0">
                <a:solidFill>
                  <a:srgbClr val="4F271C"/>
                </a:solidFill>
                <a:latin typeface="Times New Roman"/>
                <a:cs typeface="Times New Roman"/>
              </a:rPr>
              <a:t>программы ДО;</a:t>
            </a:r>
            <a:endParaRPr sz="1500" dirty="0">
              <a:latin typeface="Times New Roman"/>
              <a:cs typeface="Times New Roman"/>
            </a:endParaRPr>
          </a:p>
          <a:p>
            <a:pPr marL="295910" marR="256540" indent="-283845">
              <a:lnSpc>
                <a:spcPct val="80000"/>
              </a:lnSpc>
              <a:spcBef>
                <a:spcPts val="600"/>
              </a:spcBef>
              <a:buClr>
                <a:srgbClr val="3891A7"/>
              </a:buClr>
              <a:buSzPct val="80000"/>
              <a:buFont typeface="Wingdings 2"/>
              <a:buChar char=""/>
              <a:tabLst>
                <a:tab pos="295910" algn="l"/>
                <a:tab pos="296545" algn="l"/>
              </a:tabLst>
            </a:pPr>
            <a:r>
              <a:rPr sz="1500" spc="-5" dirty="0">
                <a:solidFill>
                  <a:srgbClr val="4F271C"/>
                </a:solidFill>
                <a:latin typeface="Times New Roman"/>
                <a:cs typeface="Times New Roman"/>
              </a:rPr>
              <a:t>приобщение</a:t>
            </a:r>
            <a:r>
              <a:rPr sz="1500" spc="-25" dirty="0">
                <a:solidFill>
                  <a:srgbClr val="4F271C"/>
                </a:solidFill>
                <a:latin typeface="Times New Roman"/>
                <a:cs typeface="Times New Roman"/>
              </a:rPr>
              <a:t> </a:t>
            </a:r>
            <a:r>
              <a:rPr sz="1500" spc="-5" dirty="0">
                <a:solidFill>
                  <a:srgbClr val="4F271C"/>
                </a:solidFill>
                <a:latin typeface="Times New Roman"/>
                <a:cs typeface="Times New Roman"/>
              </a:rPr>
              <a:t>детей </a:t>
            </a:r>
            <a:r>
              <a:rPr sz="1500" dirty="0">
                <a:solidFill>
                  <a:srgbClr val="4F271C"/>
                </a:solidFill>
                <a:latin typeface="Times New Roman"/>
                <a:cs typeface="Times New Roman"/>
              </a:rPr>
              <a:t>(в</a:t>
            </a:r>
            <a:r>
              <a:rPr sz="1500" spc="10" dirty="0">
                <a:solidFill>
                  <a:srgbClr val="4F271C"/>
                </a:solidFill>
                <a:latin typeface="Times New Roman"/>
                <a:cs typeface="Times New Roman"/>
              </a:rPr>
              <a:t> </a:t>
            </a:r>
            <a:r>
              <a:rPr sz="1500" spc="-5" dirty="0">
                <a:solidFill>
                  <a:srgbClr val="4F271C"/>
                </a:solidFill>
                <a:latin typeface="Times New Roman"/>
                <a:cs typeface="Times New Roman"/>
              </a:rPr>
              <a:t>соответствии</a:t>
            </a:r>
            <a:r>
              <a:rPr sz="1500" spc="-15" dirty="0">
                <a:solidFill>
                  <a:srgbClr val="4F271C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4F271C"/>
                </a:solidFill>
                <a:latin typeface="Times New Roman"/>
                <a:cs typeface="Times New Roman"/>
              </a:rPr>
              <a:t>с </a:t>
            </a:r>
            <a:r>
              <a:rPr sz="1500" spc="-10" dirty="0">
                <a:solidFill>
                  <a:srgbClr val="4F271C"/>
                </a:solidFill>
                <a:latin typeface="Times New Roman"/>
                <a:cs typeface="Times New Roman"/>
              </a:rPr>
              <a:t>возрастными</a:t>
            </a:r>
            <a:r>
              <a:rPr sz="1500" spc="-5" dirty="0">
                <a:solidFill>
                  <a:srgbClr val="4F271C"/>
                </a:solidFill>
                <a:latin typeface="Times New Roman"/>
                <a:cs typeface="Times New Roman"/>
              </a:rPr>
              <a:t> особенностями)</a:t>
            </a:r>
            <a:r>
              <a:rPr sz="1500" spc="-10" dirty="0">
                <a:solidFill>
                  <a:srgbClr val="4F271C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4F271C"/>
                </a:solidFill>
                <a:latin typeface="Times New Roman"/>
                <a:cs typeface="Times New Roman"/>
              </a:rPr>
              <a:t>к</a:t>
            </a:r>
            <a:r>
              <a:rPr sz="1500" spc="10" dirty="0">
                <a:solidFill>
                  <a:srgbClr val="4F271C"/>
                </a:solidFill>
                <a:latin typeface="Times New Roman"/>
                <a:cs typeface="Times New Roman"/>
              </a:rPr>
              <a:t> </a:t>
            </a:r>
            <a:r>
              <a:rPr sz="1500" spc="-10" dirty="0">
                <a:solidFill>
                  <a:srgbClr val="4F271C"/>
                </a:solidFill>
                <a:latin typeface="Times New Roman"/>
                <a:cs typeface="Times New Roman"/>
              </a:rPr>
              <a:t>базовым</a:t>
            </a:r>
            <a:r>
              <a:rPr sz="1500" spc="15" dirty="0">
                <a:solidFill>
                  <a:srgbClr val="4F271C"/>
                </a:solidFill>
                <a:latin typeface="Times New Roman"/>
                <a:cs typeface="Times New Roman"/>
              </a:rPr>
              <a:t> </a:t>
            </a:r>
            <a:r>
              <a:rPr sz="1500" spc="-5" dirty="0">
                <a:solidFill>
                  <a:srgbClr val="4F271C"/>
                </a:solidFill>
                <a:latin typeface="Times New Roman"/>
                <a:cs typeface="Times New Roman"/>
              </a:rPr>
              <a:t>ценностям </a:t>
            </a:r>
            <a:r>
              <a:rPr sz="1500" spc="-360" dirty="0">
                <a:solidFill>
                  <a:srgbClr val="4F271C"/>
                </a:solidFill>
                <a:latin typeface="Times New Roman"/>
                <a:cs typeface="Times New Roman"/>
              </a:rPr>
              <a:t> </a:t>
            </a:r>
            <a:r>
              <a:rPr sz="1500" spc="-10" dirty="0">
                <a:solidFill>
                  <a:srgbClr val="4F271C"/>
                </a:solidFill>
                <a:latin typeface="Times New Roman"/>
                <a:cs typeface="Times New Roman"/>
              </a:rPr>
              <a:t>российского</a:t>
            </a:r>
            <a:r>
              <a:rPr sz="1500" spc="-40" dirty="0">
                <a:solidFill>
                  <a:srgbClr val="4F271C"/>
                </a:solidFill>
                <a:latin typeface="Times New Roman"/>
                <a:cs typeface="Times New Roman"/>
              </a:rPr>
              <a:t> </a:t>
            </a:r>
            <a:r>
              <a:rPr sz="1500" spc="-10" dirty="0">
                <a:solidFill>
                  <a:srgbClr val="4F271C"/>
                </a:solidFill>
                <a:latin typeface="Times New Roman"/>
                <a:cs typeface="Times New Roman"/>
              </a:rPr>
              <a:t>народа</a:t>
            </a:r>
            <a:r>
              <a:rPr sz="1500" dirty="0">
                <a:solidFill>
                  <a:srgbClr val="4F271C"/>
                </a:solidFill>
                <a:latin typeface="Times New Roman"/>
                <a:cs typeface="Times New Roman"/>
              </a:rPr>
              <a:t> –</a:t>
            </a:r>
            <a:r>
              <a:rPr sz="1500" spc="-10" dirty="0">
                <a:solidFill>
                  <a:srgbClr val="4F271C"/>
                </a:solidFill>
                <a:latin typeface="Times New Roman"/>
                <a:cs typeface="Times New Roman"/>
              </a:rPr>
              <a:t> </a:t>
            </a:r>
            <a:r>
              <a:rPr sz="1500" spc="-5" dirty="0">
                <a:solidFill>
                  <a:srgbClr val="4F271C"/>
                </a:solidFill>
                <a:latin typeface="Times New Roman"/>
                <a:cs typeface="Times New Roman"/>
              </a:rPr>
              <a:t>жизнь,</a:t>
            </a:r>
            <a:r>
              <a:rPr sz="1500" dirty="0">
                <a:solidFill>
                  <a:srgbClr val="4F271C"/>
                </a:solidFill>
                <a:latin typeface="Times New Roman"/>
                <a:cs typeface="Times New Roman"/>
              </a:rPr>
              <a:t> </a:t>
            </a:r>
            <a:r>
              <a:rPr sz="1500" spc="-5" dirty="0">
                <a:solidFill>
                  <a:srgbClr val="4F271C"/>
                </a:solidFill>
                <a:latin typeface="Times New Roman"/>
                <a:cs typeface="Times New Roman"/>
              </a:rPr>
              <a:t>достоинство,</a:t>
            </a:r>
            <a:r>
              <a:rPr sz="1500" spc="-30" dirty="0">
                <a:solidFill>
                  <a:srgbClr val="4F271C"/>
                </a:solidFill>
                <a:latin typeface="Times New Roman"/>
                <a:cs typeface="Times New Roman"/>
              </a:rPr>
              <a:t> </a:t>
            </a:r>
            <a:r>
              <a:rPr sz="1500" spc="-10" dirty="0">
                <a:solidFill>
                  <a:srgbClr val="4F271C"/>
                </a:solidFill>
                <a:latin typeface="Times New Roman"/>
                <a:cs typeface="Times New Roman"/>
              </a:rPr>
              <a:t>права </a:t>
            </a:r>
            <a:r>
              <a:rPr sz="1500" dirty="0">
                <a:solidFill>
                  <a:srgbClr val="4F271C"/>
                </a:solidFill>
                <a:latin typeface="Times New Roman"/>
                <a:cs typeface="Times New Roman"/>
              </a:rPr>
              <a:t>и</a:t>
            </a:r>
            <a:r>
              <a:rPr sz="1500" spc="-5" dirty="0">
                <a:solidFill>
                  <a:srgbClr val="4F271C"/>
                </a:solidFill>
                <a:latin typeface="Times New Roman"/>
                <a:cs typeface="Times New Roman"/>
              </a:rPr>
              <a:t> </a:t>
            </a:r>
            <a:r>
              <a:rPr sz="1500" spc="-10" dirty="0">
                <a:solidFill>
                  <a:srgbClr val="4F271C"/>
                </a:solidFill>
                <a:latin typeface="Times New Roman"/>
                <a:cs typeface="Times New Roman"/>
              </a:rPr>
              <a:t>свободы</a:t>
            </a:r>
            <a:r>
              <a:rPr sz="1500" spc="-5" dirty="0">
                <a:solidFill>
                  <a:srgbClr val="4F271C"/>
                </a:solidFill>
                <a:latin typeface="Times New Roman"/>
                <a:cs typeface="Times New Roman"/>
              </a:rPr>
              <a:t> </a:t>
            </a:r>
            <a:r>
              <a:rPr sz="1500" spc="-10" dirty="0">
                <a:solidFill>
                  <a:srgbClr val="4F271C"/>
                </a:solidFill>
                <a:latin typeface="Times New Roman"/>
                <a:cs typeface="Times New Roman"/>
              </a:rPr>
              <a:t>человека,</a:t>
            </a:r>
            <a:r>
              <a:rPr sz="1500" dirty="0">
                <a:solidFill>
                  <a:srgbClr val="4F271C"/>
                </a:solidFill>
                <a:latin typeface="Times New Roman"/>
                <a:cs typeface="Times New Roman"/>
              </a:rPr>
              <a:t> </a:t>
            </a:r>
            <a:r>
              <a:rPr sz="1500" spc="-10" dirty="0">
                <a:solidFill>
                  <a:srgbClr val="4F271C"/>
                </a:solidFill>
                <a:latin typeface="Times New Roman"/>
                <a:cs typeface="Times New Roman"/>
              </a:rPr>
              <a:t>патриотизм,</a:t>
            </a:r>
            <a:endParaRPr sz="1500" dirty="0">
              <a:latin typeface="Times New Roman"/>
              <a:cs typeface="Times New Roman"/>
            </a:endParaRPr>
          </a:p>
          <a:p>
            <a:pPr marL="295910">
              <a:lnSpc>
                <a:spcPts val="1260"/>
              </a:lnSpc>
            </a:pPr>
            <a:r>
              <a:rPr sz="1500" spc="-5" dirty="0">
                <a:solidFill>
                  <a:srgbClr val="4F271C"/>
                </a:solidFill>
                <a:latin typeface="Times New Roman"/>
                <a:cs typeface="Times New Roman"/>
              </a:rPr>
              <a:t>гражданственность,</a:t>
            </a:r>
            <a:r>
              <a:rPr sz="1500" dirty="0">
                <a:solidFill>
                  <a:srgbClr val="4F271C"/>
                </a:solidFill>
                <a:latin typeface="Times New Roman"/>
                <a:cs typeface="Times New Roman"/>
              </a:rPr>
              <a:t> </a:t>
            </a:r>
            <a:r>
              <a:rPr sz="1500" spc="-5" dirty="0">
                <a:solidFill>
                  <a:srgbClr val="4F271C"/>
                </a:solidFill>
                <a:latin typeface="Times New Roman"/>
                <a:cs typeface="Times New Roman"/>
              </a:rPr>
              <a:t>высокие</a:t>
            </a:r>
            <a:r>
              <a:rPr sz="1500" spc="15" dirty="0">
                <a:solidFill>
                  <a:srgbClr val="4F271C"/>
                </a:solidFill>
                <a:latin typeface="Times New Roman"/>
                <a:cs typeface="Times New Roman"/>
              </a:rPr>
              <a:t> </a:t>
            </a:r>
            <a:r>
              <a:rPr sz="1500" spc="-10" dirty="0">
                <a:solidFill>
                  <a:srgbClr val="4F271C"/>
                </a:solidFill>
                <a:latin typeface="Times New Roman"/>
                <a:cs typeface="Times New Roman"/>
              </a:rPr>
              <a:t>нравственные</a:t>
            </a:r>
            <a:r>
              <a:rPr sz="1500" spc="10" dirty="0">
                <a:solidFill>
                  <a:srgbClr val="4F271C"/>
                </a:solidFill>
                <a:latin typeface="Times New Roman"/>
                <a:cs typeface="Times New Roman"/>
              </a:rPr>
              <a:t> </a:t>
            </a:r>
            <a:r>
              <a:rPr sz="1500" spc="-5" dirty="0">
                <a:solidFill>
                  <a:srgbClr val="4F271C"/>
                </a:solidFill>
                <a:latin typeface="Times New Roman"/>
                <a:cs typeface="Times New Roman"/>
              </a:rPr>
              <a:t>идеалы,</a:t>
            </a:r>
            <a:r>
              <a:rPr sz="1500" spc="20" dirty="0">
                <a:solidFill>
                  <a:srgbClr val="4F271C"/>
                </a:solidFill>
                <a:latin typeface="Times New Roman"/>
                <a:cs typeface="Times New Roman"/>
              </a:rPr>
              <a:t> </a:t>
            </a:r>
            <a:r>
              <a:rPr sz="1500" spc="-10" dirty="0">
                <a:solidFill>
                  <a:srgbClr val="4F271C"/>
                </a:solidFill>
                <a:latin typeface="Times New Roman"/>
                <a:cs typeface="Times New Roman"/>
              </a:rPr>
              <a:t>крепкая</a:t>
            </a:r>
            <a:r>
              <a:rPr sz="1500" dirty="0">
                <a:solidFill>
                  <a:srgbClr val="4F271C"/>
                </a:solidFill>
                <a:latin typeface="Times New Roman"/>
                <a:cs typeface="Times New Roman"/>
              </a:rPr>
              <a:t> </a:t>
            </a:r>
            <a:r>
              <a:rPr sz="1500" spc="-5" dirty="0">
                <a:solidFill>
                  <a:srgbClr val="4F271C"/>
                </a:solidFill>
                <a:latin typeface="Times New Roman"/>
                <a:cs typeface="Times New Roman"/>
              </a:rPr>
              <a:t>семья,</a:t>
            </a:r>
            <a:r>
              <a:rPr sz="1500" spc="20" dirty="0">
                <a:solidFill>
                  <a:srgbClr val="4F271C"/>
                </a:solidFill>
                <a:latin typeface="Times New Roman"/>
                <a:cs typeface="Times New Roman"/>
              </a:rPr>
              <a:t> </a:t>
            </a:r>
            <a:r>
              <a:rPr sz="1500" spc="-10" dirty="0">
                <a:solidFill>
                  <a:srgbClr val="4F271C"/>
                </a:solidFill>
                <a:latin typeface="Times New Roman"/>
                <a:cs typeface="Times New Roman"/>
              </a:rPr>
              <a:t>созидательный</a:t>
            </a:r>
            <a:r>
              <a:rPr sz="1500" dirty="0">
                <a:solidFill>
                  <a:srgbClr val="4F271C"/>
                </a:solidFill>
                <a:latin typeface="Times New Roman"/>
                <a:cs typeface="Times New Roman"/>
              </a:rPr>
              <a:t> </a:t>
            </a:r>
            <a:r>
              <a:rPr sz="1500" spc="-20" dirty="0">
                <a:solidFill>
                  <a:srgbClr val="4F271C"/>
                </a:solidFill>
                <a:latin typeface="Times New Roman"/>
                <a:cs typeface="Times New Roman"/>
              </a:rPr>
              <a:t>труд,</a:t>
            </a:r>
            <a:endParaRPr sz="1500" dirty="0">
              <a:latin typeface="Times New Roman"/>
              <a:cs typeface="Times New Roman"/>
            </a:endParaRPr>
          </a:p>
          <a:p>
            <a:pPr marL="295910" marR="139700">
              <a:lnSpc>
                <a:spcPct val="80000"/>
              </a:lnSpc>
              <a:spcBef>
                <a:spcPts val="180"/>
              </a:spcBef>
            </a:pPr>
            <a:r>
              <a:rPr sz="1500" spc="-5" dirty="0">
                <a:solidFill>
                  <a:srgbClr val="4F271C"/>
                </a:solidFill>
                <a:latin typeface="Times New Roman"/>
                <a:cs typeface="Times New Roman"/>
              </a:rPr>
              <a:t>приоритет </a:t>
            </a:r>
            <a:r>
              <a:rPr sz="1500" spc="-15" dirty="0">
                <a:solidFill>
                  <a:srgbClr val="4F271C"/>
                </a:solidFill>
                <a:latin typeface="Times New Roman"/>
                <a:cs typeface="Times New Roman"/>
              </a:rPr>
              <a:t>духовного </a:t>
            </a:r>
            <a:r>
              <a:rPr sz="1500" spc="-5" dirty="0">
                <a:solidFill>
                  <a:srgbClr val="4F271C"/>
                </a:solidFill>
                <a:latin typeface="Times New Roman"/>
                <a:cs typeface="Times New Roman"/>
              </a:rPr>
              <a:t>над </a:t>
            </a:r>
            <a:r>
              <a:rPr sz="1500" spc="-10" dirty="0">
                <a:solidFill>
                  <a:srgbClr val="4F271C"/>
                </a:solidFill>
                <a:latin typeface="Times New Roman"/>
                <a:cs typeface="Times New Roman"/>
              </a:rPr>
              <a:t>материальным, </a:t>
            </a:r>
            <a:r>
              <a:rPr sz="1500" spc="-15" dirty="0">
                <a:solidFill>
                  <a:srgbClr val="4F271C"/>
                </a:solidFill>
                <a:latin typeface="Times New Roman"/>
                <a:cs typeface="Times New Roman"/>
              </a:rPr>
              <a:t>гуманизм, </a:t>
            </a:r>
            <a:r>
              <a:rPr sz="1500" dirty="0">
                <a:solidFill>
                  <a:srgbClr val="4F271C"/>
                </a:solidFill>
                <a:latin typeface="Times New Roman"/>
                <a:cs typeface="Times New Roman"/>
              </a:rPr>
              <a:t>милосердие, </a:t>
            </a:r>
            <a:r>
              <a:rPr sz="1500" spc="-5" dirty="0">
                <a:solidFill>
                  <a:srgbClr val="4F271C"/>
                </a:solidFill>
                <a:latin typeface="Times New Roman"/>
                <a:cs typeface="Times New Roman"/>
              </a:rPr>
              <a:t>справедливость, </a:t>
            </a:r>
            <a:r>
              <a:rPr sz="1500" dirty="0">
                <a:solidFill>
                  <a:srgbClr val="4F271C"/>
                </a:solidFill>
                <a:latin typeface="Times New Roman"/>
                <a:cs typeface="Times New Roman"/>
              </a:rPr>
              <a:t> </a:t>
            </a:r>
            <a:r>
              <a:rPr sz="1500" spc="-15" dirty="0">
                <a:solidFill>
                  <a:srgbClr val="4F271C"/>
                </a:solidFill>
                <a:latin typeface="Times New Roman"/>
                <a:cs typeface="Times New Roman"/>
              </a:rPr>
              <a:t>коллективизм, </a:t>
            </a:r>
            <a:r>
              <a:rPr sz="1500" spc="-5" dirty="0">
                <a:solidFill>
                  <a:srgbClr val="4F271C"/>
                </a:solidFill>
                <a:latin typeface="Times New Roman"/>
                <a:cs typeface="Times New Roman"/>
              </a:rPr>
              <a:t>взаимопомощь </a:t>
            </a:r>
            <a:r>
              <a:rPr sz="1500" dirty="0">
                <a:solidFill>
                  <a:srgbClr val="4F271C"/>
                </a:solidFill>
                <a:latin typeface="Times New Roman"/>
                <a:cs typeface="Times New Roman"/>
              </a:rPr>
              <a:t>и </a:t>
            </a:r>
            <a:r>
              <a:rPr sz="1500" spc="-15" dirty="0">
                <a:solidFill>
                  <a:srgbClr val="4F271C"/>
                </a:solidFill>
                <a:latin typeface="Times New Roman"/>
                <a:cs typeface="Times New Roman"/>
              </a:rPr>
              <a:t>взаимоуважение, </a:t>
            </a:r>
            <a:r>
              <a:rPr sz="1500" spc="-5" dirty="0">
                <a:solidFill>
                  <a:srgbClr val="4F271C"/>
                </a:solidFill>
                <a:latin typeface="Times New Roman"/>
                <a:cs typeface="Times New Roman"/>
              </a:rPr>
              <a:t>историческая память </a:t>
            </a:r>
            <a:r>
              <a:rPr sz="1500" dirty="0">
                <a:solidFill>
                  <a:srgbClr val="4F271C"/>
                </a:solidFill>
                <a:latin typeface="Times New Roman"/>
                <a:cs typeface="Times New Roman"/>
              </a:rPr>
              <a:t>и </a:t>
            </a:r>
            <a:r>
              <a:rPr sz="1500" spc="-5" dirty="0">
                <a:solidFill>
                  <a:srgbClr val="4F271C"/>
                </a:solidFill>
                <a:latin typeface="Times New Roman"/>
                <a:cs typeface="Times New Roman"/>
              </a:rPr>
              <a:t>преемственность </a:t>
            </a:r>
            <a:r>
              <a:rPr sz="1500" spc="-360" dirty="0">
                <a:solidFill>
                  <a:srgbClr val="4F271C"/>
                </a:solidFill>
                <a:latin typeface="Times New Roman"/>
                <a:cs typeface="Times New Roman"/>
              </a:rPr>
              <a:t> </a:t>
            </a:r>
            <a:r>
              <a:rPr sz="1500" spc="-15" dirty="0">
                <a:solidFill>
                  <a:srgbClr val="4F271C"/>
                </a:solidFill>
                <a:latin typeface="Times New Roman"/>
                <a:cs typeface="Times New Roman"/>
              </a:rPr>
              <a:t>поколений, </a:t>
            </a:r>
            <a:r>
              <a:rPr sz="1500" spc="-10" dirty="0">
                <a:solidFill>
                  <a:srgbClr val="4F271C"/>
                </a:solidFill>
                <a:latin typeface="Times New Roman"/>
                <a:cs typeface="Times New Roman"/>
              </a:rPr>
              <a:t>единство народов </a:t>
            </a:r>
            <a:r>
              <a:rPr sz="1500" spc="-5" dirty="0">
                <a:solidFill>
                  <a:srgbClr val="4F271C"/>
                </a:solidFill>
                <a:latin typeface="Times New Roman"/>
                <a:cs typeface="Times New Roman"/>
              </a:rPr>
              <a:t>России; </a:t>
            </a:r>
            <a:r>
              <a:rPr sz="1500" spc="-10" dirty="0">
                <a:solidFill>
                  <a:srgbClr val="4F271C"/>
                </a:solidFill>
                <a:latin typeface="Times New Roman"/>
                <a:cs typeface="Times New Roman"/>
              </a:rPr>
              <a:t>создание </a:t>
            </a:r>
            <a:r>
              <a:rPr sz="1500" spc="-5" dirty="0">
                <a:solidFill>
                  <a:srgbClr val="4F271C"/>
                </a:solidFill>
                <a:latin typeface="Times New Roman"/>
                <a:cs typeface="Times New Roman"/>
              </a:rPr>
              <a:t>условий для формирования ценностного </a:t>
            </a:r>
            <a:r>
              <a:rPr sz="1500" dirty="0">
                <a:solidFill>
                  <a:srgbClr val="4F271C"/>
                </a:solidFill>
                <a:latin typeface="Times New Roman"/>
                <a:cs typeface="Times New Roman"/>
              </a:rPr>
              <a:t> </a:t>
            </a:r>
            <a:r>
              <a:rPr sz="1500" spc="-5" dirty="0">
                <a:solidFill>
                  <a:srgbClr val="4F271C"/>
                </a:solidFill>
                <a:latin typeface="Times New Roman"/>
                <a:cs typeface="Times New Roman"/>
              </a:rPr>
              <a:t>отношения </a:t>
            </a:r>
            <a:r>
              <a:rPr sz="1500" dirty="0">
                <a:solidFill>
                  <a:srgbClr val="4F271C"/>
                </a:solidFill>
                <a:latin typeface="Times New Roman"/>
                <a:cs typeface="Times New Roman"/>
              </a:rPr>
              <a:t>к </a:t>
            </a:r>
            <a:r>
              <a:rPr sz="1500" spc="-10" dirty="0">
                <a:solidFill>
                  <a:srgbClr val="4F271C"/>
                </a:solidFill>
                <a:latin typeface="Times New Roman"/>
                <a:cs typeface="Times New Roman"/>
              </a:rPr>
              <a:t>окружающему </a:t>
            </a:r>
            <a:r>
              <a:rPr sz="1500" spc="-35" dirty="0">
                <a:solidFill>
                  <a:srgbClr val="4F271C"/>
                </a:solidFill>
                <a:latin typeface="Times New Roman"/>
                <a:cs typeface="Times New Roman"/>
              </a:rPr>
              <a:t>миру, </a:t>
            </a:r>
            <a:r>
              <a:rPr sz="1500" spc="-5" dirty="0">
                <a:solidFill>
                  <a:srgbClr val="4F271C"/>
                </a:solidFill>
                <a:latin typeface="Times New Roman"/>
                <a:cs typeface="Times New Roman"/>
              </a:rPr>
              <a:t>становления </a:t>
            </a:r>
            <a:r>
              <a:rPr sz="1500" dirty="0">
                <a:solidFill>
                  <a:srgbClr val="4F271C"/>
                </a:solidFill>
                <a:latin typeface="Times New Roman"/>
                <a:cs typeface="Times New Roman"/>
              </a:rPr>
              <a:t>опыта </a:t>
            </a:r>
            <a:r>
              <a:rPr sz="1500" spc="-5" dirty="0">
                <a:solidFill>
                  <a:srgbClr val="4F271C"/>
                </a:solidFill>
                <a:latin typeface="Times New Roman"/>
                <a:cs typeface="Times New Roman"/>
              </a:rPr>
              <a:t>действий </a:t>
            </a:r>
            <a:r>
              <a:rPr sz="1500" dirty="0">
                <a:solidFill>
                  <a:srgbClr val="4F271C"/>
                </a:solidFill>
                <a:latin typeface="Times New Roman"/>
                <a:cs typeface="Times New Roman"/>
              </a:rPr>
              <a:t>и </a:t>
            </a:r>
            <a:r>
              <a:rPr sz="1500" spc="-10" dirty="0">
                <a:solidFill>
                  <a:srgbClr val="4F271C"/>
                </a:solidFill>
                <a:latin typeface="Times New Roman"/>
                <a:cs typeface="Times New Roman"/>
              </a:rPr>
              <a:t>поступков </a:t>
            </a:r>
            <a:r>
              <a:rPr sz="1500" spc="-5" dirty="0">
                <a:solidFill>
                  <a:srgbClr val="4F271C"/>
                </a:solidFill>
                <a:latin typeface="Times New Roman"/>
                <a:cs typeface="Times New Roman"/>
              </a:rPr>
              <a:t>на </a:t>
            </a:r>
            <a:r>
              <a:rPr sz="1500" dirty="0">
                <a:solidFill>
                  <a:srgbClr val="4F271C"/>
                </a:solidFill>
                <a:latin typeface="Times New Roman"/>
                <a:cs typeface="Times New Roman"/>
              </a:rPr>
              <a:t>основе </a:t>
            </a:r>
            <a:r>
              <a:rPr sz="1500" spc="5" dirty="0">
                <a:solidFill>
                  <a:srgbClr val="4F271C"/>
                </a:solidFill>
                <a:latin typeface="Times New Roman"/>
                <a:cs typeface="Times New Roman"/>
              </a:rPr>
              <a:t> </a:t>
            </a:r>
            <a:r>
              <a:rPr sz="1500" spc="-5" dirty="0">
                <a:solidFill>
                  <a:srgbClr val="4F271C"/>
                </a:solidFill>
                <a:latin typeface="Times New Roman"/>
                <a:cs typeface="Times New Roman"/>
              </a:rPr>
              <a:t>осмысления ценностей;</a:t>
            </a:r>
            <a:endParaRPr sz="1500" dirty="0">
              <a:latin typeface="Times New Roman"/>
              <a:cs typeface="Times New Roman"/>
            </a:endParaRPr>
          </a:p>
          <a:p>
            <a:pPr marL="342900" indent="-330835">
              <a:lnSpc>
                <a:spcPts val="1620"/>
              </a:lnSpc>
              <a:spcBef>
                <a:spcPts val="240"/>
              </a:spcBef>
              <a:buClr>
                <a:srgbClr val="3891A7"/>
              </a:buClr>
              <a:buSzPct val="80000"/>
              <a:buFont typeface="Wingdings 2"/>
              <a:buChar char=""/>
              <a:tabLst>
                <a:tab pos="342900" algn="l"/>
                <a:tab pos="343535" algn="l"/>
              </a:tabLst>
            </a:pPr>
            <a:r>
              <a:rPr sz="1500" spc="5" dirty="0">
                <a:solidFill>
                  <a:srgbClr val="4F271C"/>
                </a:solidFill>
                <a:latin typeface="Times New Roman"/>
                <a:cs typeface="Times New Roman"/>
              </a:rPr>
              <a:t>построение</a:t>
            </a:r>
            <a:r>
              <a:rPr sz="1500" spc="-40" dirty="0">
                <a:solidFill>
                  <a:srgbClr val="4F271C"/>
                </a:solidFill>
                <a:latin typeface="Times New Roman"/>
                <a:cs typeface="Times New Roman"/>
              </a:rPr>
              <a:t> </a:t>
            </a:r>
            <a:r>
              <a:rPr sz="1500" spc="-10" dirty="0">
                <a:solidFill>
                  <a:srgbClr val="4F271C"/>
                </a:solidFill>
                <a:latin typeface="Times New Roman"/>
                <a:cs typeface="Times New Roman"/>
              </a:rPr>
              <a:t>(структурирование)</a:t>
            </a:r>
            <a:r>
              <a:rPr sz="1500" spc="-35" dirty="0">
                <a:solidFill>
                  <a:srgbClr val="4F271C"/>
                </a:solidFill>
                <a:latin typeface="Times New Roman"/>
                <a:cs typeface="Times New Roman"/>
              </a:rPr>
              <a:t> </a:t>
            </a:r>
            <a:r>
              <a:rPr sz="1500" spc="-10" dirty="0">
                <a:solidFill>
                  <a:srgbClr val="4F271C"/>
                </a:solidFill>
                <a:latin typeface="Times New Roman"/>
                <a:cs typeface="Times New Roman"/>
              </a:rPr>
              <a:t>содержания</a:t>
            </a:r>
            <a:r>
              <a:rPr sz="1500" spc="-5" dirty="0">
                <a:solidFill>
                  <a:srgbClr val="4F271C"/>
                </a:solidFill>
                <a:latin typeface="Times New Roman"/>
                <a:cs typeface="Times New Roman"/>
              </a:rPr>
              <a:t> </a:t>
            </a:r>
            <a:r>
              <a:rPr sz="1500" spc="-10" dirty="0">
                <a:solidFill>
                  <a:srgbClr val="4F271C"/>
                </a:solidFill>
                <a:latin typeface="Times New Roman"/>
                <a:cs typeface="Times New Roman"/>
              </a:rPr>
              <a:t>образовательной </a:t>
            </a:r>
            <a:r>
              <a:rPr sz="1500" spc="-5" dirty="0">
                <a:solidFill>
                  <a:srgbClr val="4F271C"/>
                </a:solidFill>
                <a:latin typeface="Times New Roman"/>
                <a:cs typeface="Times New Roman"/>
              </a:rPr>
              <a:t>работы</a:t>
            </a:r>
            <a:r>
              <a:rPr sz="1500" spc="-25" dirty="0">
                <a:solidFill>
                  <a:srgbClr val="4F271C"/>
                </a:solidFill>
                <a:latin typeface="Times New Roman"/>
                <a:cs typeface="Times New Roman"/>
              </a:rPr>
              <a:t> </a:t>
            </a:r>
            <a:r>
              <a:rPr sz="1500" spc="-5" dirty="0">
                <a:solidFill>
                  <a:srgbClr val="4F271C"/>
                </a:solidFill>
                <a:latin typeface="Times New Roman"/>
                <a:cs typeface="Times New Roman"/>
              </a:rPr>
              <a:t>на</a:t>
            </a:r>
            <a:r>
              <a:rPr sz="1500" spc="5" dirty="0">
                <a:solidFill>
                  <a:srgbClr val="4F271C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4F271C"/>
                </a:solidFill>
                <a:latin typeface="Times New Roman"/>
                <a:cs typeface="Times New Roman"/>
              </a:rPr>
              <a:t>основе</a:t>
            </a:r>
            <a:r>
              <a:rPr sz="1500" spc="-5" dirty="0">
                <a:solidFill>
                  <a:srgbClr val="4F271C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4F271C"/>
                </a:solidFill>
                <a:latin typeface="Times New Roman"/>
                <a:cs typeface="Times New Roman"/>
              </a:rPr>
              <a:t>учета</a:t>
            </a:r>
            <a:endParaRPr sz="1500" dirty="0">
              <a:latin typeface="Times New Roman"/>
              <a:cs typeface="Times New Roman"/>
            </a:endParaRPr>
          </a:p>
          <a:p>
            <a:pPr marL="295910">
              <a:lnSpc>
                <a:spcPts val="1620"/>
              </a:lnSpc>
            </a:pPr>
            <a:r>
              <a:rPr sz="1500" spc="-5" dirty="0">
                <a:solidFill>
                  <a:srgbClr val="4F271C"/>
                </a:solidFill>
                <a:latin typeface="Times New Roman"/>
                <a:cs typeface="Times New Roman"/>
              </a:rPr>
              <a:t>возрастных</a:t>
            </a:r>
            <a:r>
              <a:rPr sz="1500" spc="-10" dirty="0">
                <a:solidFill>
                  <a:srgbClr val="4F271C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4F271C"/>
                </a:solidFill>
                <a:latin typeface="Times New Roman"/>
                <a:cs typeface="Times New Roman"/>
              </a:rPr>
              <a:t>и </a:t>
            </a:r>
            <a:r>
              <a:rPr sz="1500" spc="-10" dirty="0">
                <a:solidFill>
                  <a:srgbClr val="4F271C"/>
                </a:solidFill>
                <a:latin typeface="Times New Roman"/>
                <a:cs typeface="Times New Roman"/>
              </a:rPr>
              <a:t>индивидуальных</a:t>
            </a:r>
            <a:r>
              <a:rPr sz="1500" spc="5" dirty="0">
                <a:solidFill>
                  <a:srgbClr val="4F271C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4F271C"/>
                </a:solidFill>
                <a:latin typeface="Times New Roman"/>
                <a:cs typeface="Times New Roman"/>
              </a:rPr>
              <a:t>особенностей</a:t>
            </a:r>
            <a:r>
              <a:rPr sz="1500" spc="-45" dirty="0">
                <a:solidFill>
                  <a:srgbClr val="4F271C"/>
                </a:solidFill>
                <a:latin typeface="Times New Roman"/>
                <a:cs typeface="Times New Roman"/>
              </a:rPr>
              <a:t> </a:t>
            </a:r>
            <a:r>
              <a:rPr sz="1500" spc="-5" dirty="0">
                <a:solidFill>
                  <a:srgbClr val="4F271C"/>
                </a:solidFill>
                <a:latin typeface="Times New Roman"/>
                <a:cs typeface="Times New Roman"/>
              </a:rPr>
              <a:t>развития;</a:t>
            </a:r>
            <a:endParaRPr sz="1500" dirty="0">
              <a:latin typeface="Times New Roman"/>
              <a:cs typeface="Times New Roman"/>
            </a:endParaRPr>
          </a:p>
          <a:p>
            <a:pPr marL="295910" marR="5080" indent="-283845">
              <a:lnSpc>
                <a:spcPts val="1440"/>
              </a:lnSpc>
              <a:spcBef>
                <a:spcPts val="590"/>
              </a:spcBef>
              <a:buClr>
                <a:srgbClr val="3891A7"/>
              </a:buClr>
              <a:buSzPct val="80000"/>
              <a:buFont typeface="Wingdings 2"/>
              <a:buChar char=""/>
              <a:tabLst>
                <a:tab pos="295910" algn="l"/>
                <a:tab pos="296545" algn="l"/>
              </a:tabLst>
            </a:pPr>
            <a:r>
              <a:rPr sz="1500" spc="-10" dirty="0">
                <a:solidFill>
                  <a:srgbClr val="4F271C"/>
                </a:solidFill>
                <a:latin typeface="Times New Roman"/>
                <a:cs typeface="Times New Roman"/>
              </a:rPr>
              <a:t>создание</a:t>
            </a:r>
            <a:r>
              <a:rPr sz="1500" spc="-15" dirty="0">
                <a:solidFill>
                  <a:srgbClr val="4F271C"/>
                </a:solidFill>
                <a:latin typeface="Times New Roman"/>
                <a:cs typeface="Times New Roman"/>
              </a:rPr>
              <a:t> </a:t>
            </a:r>
            <a:r>
              <a:rPr sz="1500" spc="-5" dirty="0">
                <a:solidFill>
                  <a:srgbClr val="4F271C"/>
                </a:solidFill>
                <a:latin typeface="Times New Roman"/>
                <a:cs typeface="Times New Roman"/>
              </a:rPr>
              <a:t>условий</a:t>
            </a:r>
            <a:r>
              <a:rPr sz="1500" spc="20" dirty="0">
                <a:solidFill>
                  <a:srgbClr val="4F271C"/>
                </a:solidFill>
                <a:latin typeface="Times New Roman"/>
                <a:cs typeface="Times New Roman"/>
              </a:rPr>
              <a:t> </a:t>
            </a:r>
            <a:r>
              <a:rPr sz="1500" spc="-5" dirty="0">
                <a:solidFill>
                  <a:srgbClr val="4F271C"/>
                </a:solidFill>
                <a:latin typeface="Times New Roman"/>
                <a:cs typeface="Times New Roman"/>
              </a:rPr>
              <a:t>для</a:t>
            </a:r>
            <a:r>
              <a:rPr sz="1500" dirty="0">
                <a:solidFill>
                  <a:srgbClr val="4F271C"/>
                </a:solidFill>
                <a:latin typeface="Times New Roman"/>
                <a:cs typeface="Times New Roman"/>
              </a:rPr>
              <a:t> </a:t>
            </a:r>
            <a:r>
              <a:rPr sz="1500" spc="-10" dirty="0">
                <a:solidFill>
                  <a:srgbClr val="4F271C"/>
                </a:solidFill>
                <a:latin typeface="Times New Roman"/>
                <a:cs typeface="Times New Roman"/>
              </a:rPr>
              <a:t>равного </a:t>
            </a:r>
            <a:r>
              <a:rPr sz="1500" spc="-5" dirty="0">
                <a:solidFill>
                  <a:srgbClr val="4F271C"/>
                </a:solidFill>
                <a:latin typeface="Times New Roman"/>
                <a:cs typeface="Times New Roman"/>
              </a:rPr>
              <a:t>доступа</a:t>
            </a:r>
            <a:r>
              <a:rPr sz="1500" dirty="0">
                <a:solidFill>
                  <a:srgbClr val="4F271C"/>
                </a:solidFill>
                <a:latin typeface="Times New Roman"/>
                <a:cs typeface="Times New Roman"/>
              </a:rPr>
              <a:t> к</a:t>
            </a:r>
            <a:r>
              <a:rPr sz="1500" spc="-5" dirty="0">
                <a:solidFill>
                  <a:srgbClr val="4F271C"/>
                </a:solidFill>
                <a:latin typeface="Times New Roman"/>
                <a:cs typeface="Times New Roman"/>
              </a:rPr>
              <a:t> </a:t>
            </a:r>
            <a:r>
              <a:rPr sz="1500" spc="-10" dirty="0">
                <a:solidFill>
                  <a:srgbClr val="4F271C"/>
                </a:solidFill>
                <a:latin typeface="Times New Roman"/>
                <a:cs typeface="Times New Roman"/>
              </a:rPr>
              <a:t>образованию</a:t>
            </a:r>
            <a:r>
              <a:rPr sz="1500" spc="5" dirty="0">
                <a:solidFill>
                  <a:srgbClr val="4F271C"/>
                </a:solidFill>
                <a:latin typeface="Times New Roman"/>
                <a:cs typeface="Times New Roman"/>
              </a:rPr>
              <a:t> </a:t>
            </a:r>
            <a:r>
              <a:rPr sz="1500" spc="-5" dirty="0">
                <a:solidFill>
                  <a:srgbClr val="4F271C"/>
                </a:solidFill>
                <a:latin typeface="Times New Roman"/>
                <a:cs typeface="Times New Roman"/>
              </a:rPr>
              <a:t>для</a:t>
            </a:r>
            <a:r>
              <a:rPr sz="1500" spc="5" dirty="0">
                <a:solidFill>
                  <a:srgbClr val="4F271C"/>
                </a:solidFill>
                <a:latin typeface="Times New Roman"/>
                <a:cs typeface="Times New Roman"/>
              </a:rPr>
              <a:t> </a:t>
            </a:r>
            <a:r>
              <a:rPr sz="1500" spc="-10" dirty="0">
                <a:solidFill>
                  <a:srgbClr val="4F271C"/>
                </a:solidFill>
                <a:latin typeface="Times New Roman"/>
                <a:cs typeface="Times New Roman"/>
              </a:rPr>
              <a:t>всех</a:t>
            </a:r>
            <a:r>
              <a:rPr sz="1500" spc="10" dirty="0">
                <a:solidFill>
                  <a:srgbClr val="4F271C"/>
                </a:solidFill>
                <a:latin typeface="Times New Roman"/>
                <a:cs typeface="Times New Roman"/>
              </a:rPr>
              <a:t> </a:t>
            </a:r>
            <a:r>
              <a:rPr sz="1500" spc="-5" dirty="0">
                <a:solidFill>
                  <a:srgbClr val="4F271C"/>
                </a:solidFill>
                <a:latin typeface="Times New Roman"/>
                <a:cs typeface="Times New Roman"/>
              </a:rPr>
              <a:t>детей </a:t>
            </a:r>
            <a:r>
              <a:rPr sz="1500" spc="-15" dirty="0">
                <a:solidFill>
                  <a:srgbClr val="4F271C"/>
                </a:solidFill>
                <a:latin typeface="Times New Roman"/>
                <a:cs typeface="Times New Roman"/>
              </a:rPr>
              <a:t>дошкольного</a:t>
            </a:r>
            <a:r>
              <a:rPr sz="1500" spc="-20" dirty="0">
                <a:solidFill>
                  <a:srgbClr val="4F271C"/>
                </a:solidFill>
                <a:latin typeface="Times New Roman"/>
                <a:cs typeface="Times New Roman"/>
              </a:rPr>
              <a:t> </a:t>
            </a:r>
            <a:r>
              <a:rPr sz="1500" spc="-5" dirty="0">
                <a:solidFill>
                  <a:srgbClr val="4F271C"/>
                </a:solidFill>
                <a:latin typeface="Times New Roman"/>
                <a:cs typeface="Times New Roman"/>
              </a:rPr>
              <a:t>возраста </a:t>
            </a:r>
            <a:r>
              <a:rPr sz="1500" spc="-360" dirty="0">
                <a:solidFill>
                  <a:srgbClr val="4F271C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4F271C"/>
                </a:solidFill>
                <a:latin typeface="Times New Roman"/>
                <a:cs typeface="Times New Roman"/>
              </a:rPr>
              <a:t>с</a:t>
            </a:r>
            <a:r>
              <a:rPr sz="1500" spc="-10" dirty="0">
                <a:solidFill>
                  <a:srgbClr val="4F271C"/>
                </a:solidFill>
                <a:latin typeface="Times New Roman"/>
                <a:cs typeface="Times New Roman"/>
              </a:rPr>
              <a:t> учетом</a:t>
            </a:r>
            <a:r>
              <a:rPr sz="1500" dirty="0">
                <a:solidFill>
                  <a:srgbClr val="4F271C"/>
                </a:solidFill>
                <a:latin typeface="Times New Roman"/>
                <a:cs typeface="Times New Roman"/>
              </a:rPr>
              <a:t> </a:t>
            </a:r>
            <a:r>
              <a:rPr sz="1500" spc="-5" dirty="0">
                <a:solidFill>
                  <a:srgbClr val="4F271C"/>
                </a:solidFill>
                <a:latin typeface="Times New Roman"/>
                <a:cs typeface="Times New Roman"/>
              </a:rPr>
              <a:t>разнообразия</a:t>
            </a:r>
            <a:r>
              <a:rPr sz="1500" spc="-40" dirty="0">
                <a:solidFill>
                  <a:srgbClr val="4F271C"/>
                </a:solidFill>
                <a:latin typeface="Times New Roman"/>
                <a:cs typeface="Times New Roman"/>
              </a:rPr>
              <a:t> </a:t>
            </a:r>
            <a:r>
              <a:rPr sz="1500" spc="-10" dirty="0">
                <a:solidFill>
                  <a:srgbClr val="4F271C"/>
                </a:solidFill>
                <a:latin typeface="Times New Roman"/>
                <a:cs typeface="Times New Roman"/>
              </a:rPr>
              <a:t>образовательных</a:t>
            </a:r>
            <a:r>
              <a:rPr sz="1500" spc="5" dirty="0">
                <a:solidFill>
                  <a:srgbClr val="4F271C"/>
                </a:solidFill>
                <a:latin typeface="Times New Roman"/>
                <a:cs typeface="Times New Roman"/>
              </a:rPr>
              <a:t> </a:t>
            </a:r>
            <a:r>
              <a:rPr sz="1500" spc="-5" dirty="0">
                <a:solidFill>
                  <a:srgbClr val="4F271C"/>
                </a:solidFill>
                <a:latin typeface="Times New Roman"/>
                <a:cs typeface="Times New Roman"/>
              </a:rPr>
              <a:t>потребностей</a:t>
            </a:r>
            <a:r>
              <a:rPr sz="1500" spc="-35" dirty="0">
                <a:solidFill>
                  <a:srgbClr val="4F271C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4F271C"/>
                </a:solidFill>
                <a:latin typeface="Times New Roman"/>
                <a:cs typeface="Times New Roman"/>
              </a:rPr>
              <a:t>и </a:t>
            </a:r>
            <a:r>
              <a:rPr sz="1500" spc="-5" dirty="0">
                <a:solidFill>
                  <a:srgbClr val="4F271C"/>
                </a:solidFill>
                <a:latin typeface="Times New Roman"/>
                <a:cs typeface="Times New Roman"/>
              </a:rPr>
              <a:t>индивидуальных</a:t>
            </a:r>
            <a:r>
              <a:rPr sz="1500" spc="10" dirty="0">
                <a:solidFill>
                  <a:srgbClr val="4F271C"/>
                </a:solidFill>
                <a:latin typeface="Times New Roman"/>
                <a:cs typeface="Times New Roman"/>
              </a:rPr>
              <a:t> </a:t>
            </a:r>
            <a:r>
              <a:rPr sz="1500" spc="-10" dirty="0">
                <a:solidFill>
                  <a:srgbClr val="4F271C"/>
                </a:solidFill>
                <a:latin typeface="Times New Roman"/>
                <a:cs typeface="Times New Roman"/>
              </a:rPr>
              <a:t>возможностей;</a:t>
            </a:r>
            <a:endParaRPr sz="1500" dirty="0">
              <a:latin typeface="Times New Roman"/>
              <a:cs typeface="Times New Roman"/>
            </a:endParaRPr>
          </a:p>
          <a:p>
            <a:pPr marL="295910" marR="870585" indent="-283845">
              <a:lnSpc>
                <a:spcPct val="80000"/>
              </a:lnSpc>
              <a:spcBef>
                <a:spcPts val="610"/>
              </a:spcBef>
              <a:buClr>
                <a:srgbClr val="3891A7"/>
              </a:buClr>
              <a:buSzPct val="80000"/>
              <a:buFont typeface="Wingdings 2"/>
              <a:buChar char=""/>
              <a:tabLst>
                <a:tab pos="295910" algn="l"/>
                <a:tab pos="296545" algn="l"/>
              </a:tabLst>
            </a:pPr>
            <a:r>
              <a:rPr sz="1500" spc="-10" dirty="0">
                <a:solidFill>
                  <a:srgbClr val="4F271C"/>
                </a:solidFill>
                <a:latin typeface="Times New Roman"/>
                <a:cs typeface="Times New Roman"/>
              </a:rPr>
              <a:t>охрана </a:t>
            </a:r>
            <a:r>
              <a:rPr sz="1500" dirty="0">
                <a:solidFill>
                  <a:srgbClr val="4F271C"/>
                </a:solidFill>
                <a:latin typeface="Times New Roman"/>
                <a:cs typeface="Times New Roman"/>
              </a:rPr>
              <a:t>и </a:t>
            </a:r>
            <a:r>
              <a:rPr sz="1500" spc="-5" dirty="0">
                <a:solidFill>
                  <a:srgbClr val="4F271C"/>
                </a:solidFill>
                <a:latin typeface="Times New Roman"/>
                <a:cs typeface="Times New Roman"/>
              </a:rPr>
              <a:t>укрепление </a:t>
            </a:r>
            <a:r>
              <a:rPr sz="1500" spc="-10" dirty="0">
                <a:solidFill>
                  <a:srgbClr val="4F271C"/>
                </a:solidFill>
                <a:latin typeface="Times New Roman"/>
                <a:cs typeface="Times New Roman"/>
              </a:rPr>
              <a:t>физического </a:t>
            </a:r>
            <a:r>
              <a:rPr sz="1500" dirty="0">
                <a:solidFill>
                  <a:srgbClr val="4F271C"/>
                </a:solidFill>
                <a:latin typeface="Times New Roman"/>
                <a:cs typeface="Times New Roman"/>
              </a:rPr>
              <a:t>и </a:t>
            </a:r>
            <a:r>
              <a:rPr sz="1500" spc="-10" dirty="0">
                <a:solidFill>
                  <a:srgbClr val="4F271C"/>
                </a:solidFill>
                <a:latin typeface="Times New Roman"/>
                <a:cs typeface="Times New Roman"/>
              </a:rPr>
              <a:t>психического </a:t>
            </a:r>
            <a:r>
              <a:rPr sz="1500" spc="-5" dirty="0">
                <a:solidFill>
                  <a:srgbClr val="4F271C"/>
                </a:solidFill>
                <a:latin typeface="Times New Roman"/>
                <a:cs typeface="Times New Roman"/>
              </a:rPr>
              <a:t>здоровья детей, </a:t>
            </a:r>
            <a:r>
              <a:rPr sz="1500" dirty="0">
                <a:solidFill>
                  <a:srgbClr val="4F271C"/>
                </a:solidFill>
                <a:latin typeface="Times New Roman"/>
                <a:cs typeface="Times New Roman"/>
              </a:rPr>
              <a:t>в </a:t>
            </a:r>
            <a:r>
              <a:rPr sz="1500" spc="-15" dirty="0">
                <a:solidFill>
                  <a:srgbClr val="4F271C"/>
                </a:solidFill>
                <a:latin typeface="Times New Roman"/>
                <a:cs typeface="Times New Roman"/>
              </a:rPr>
              <a:t>том </a:t>
            </a:r>
            <a:r>
              <a:rPr sz="1500" spc="-5" dirty="0">
                <a:solidFill>
                  <a:srgbClr val="4F271C"/>
                </a:solidFill>
                <a:latin typeface="Times New Roman"/>
                <a:cs typeface="Times New Roman"/>
              </a:rPr>
              <a:t>числе их </a:t>
            </a:r>
            <a:r>
              <a:rPr sz="1500" spc="-360" dirty="0">
                <a:solidFill>
                  <a:srgbClr val="4F271C"/>
                </a:solidFill>
                <a:latin typeface="Times New Roman"/>
                <a:cs typeface="Times New Roman"/>
              </a:rPr>
              <a:t> </a:t>
            </a:r>
            <a:r>
              <a:rPr sz="1500" spc="-5" dirty="0">
                <a:solidFill>
                  <a:srgbClr val="4F271C"/>
                </a:solidFill>
                <a:latin typeface="Times New Roman"/>
                <a:cs typeface="Times New Roman"/>
              </a:rPr>
              <a:t>эмоционального</a:t>
            </a:r>
            <a:r>
              <a:rPr sz="1500" spc="-30" dirty="0">
                <a:solidFill>
                  <a:srgbClr val="4F271C"/>
                </a:solidFill>
                <a:latin typeface="Times New Roman"/>
                <a:cs typeface="Times New Roman"/>
              </a:rPr>
              <a:t> </a:t>
            </a:r>
            <a:r>
              <a:rPr sz="1500" spc="-10" dirty="0">
                <a:solidFill>
                  <a:srgbClr val="4F271C"/>
                </a:solidFill>
                <a:latin typeface="Times New Roman"/>
                <a:cs typeface="Times New Roman"/>
              </a:rPr>
              <a:t>благополучия;</a:t>
            </a:r>
            <a:endParaRPr sz="1500" dirty="0">
              <a:latin typeface="Times New Roman"/>
              <a:cs typeface="Times New Roman"/>
            </a:endParaRPr>
          </a:p>
          <a:p>
            <a:pPr marL="295910" marR="257810" indent="-283845">
              <a:lnSpc>
                <a:spcPts val="1440"/>
              </a:lnSpc>
              <a:spcBef>
                <a:spcPts val="590"/>
              </a:spcBef>
              <a:buClr>
                <a:srgbClr val="3891A7"/>
              </a:buClr>
              <a:buSzPct val="80000"/>
              <a:buFont typeface="Wingdings 2"/>
              <a:buChar char=""/>
              <a:tabLst>
                <a:tab pos="295910" algn="l"/>
                <a:tab pos="296545" algn="l"/>
              </a:tabLst>
            </a:pPr>
            <a:r>
              <a:rPr sz="1500" spc="-10" dirty="0">
                <a:solidFill>
                  <a:srgbClr val="4F271C"/>
                </a:solidFill>
                <a:latin typeface="Times New Roman"/>
                <a:cs typeface="Times New Roman"/>
              </a:rPr>
              <a:t>обеспечение </a:t>
            </a:r>
            <a:r>
              <a:rPr sz="1500" spc="-5" dirty="0">
                <a:solidFill>
                  <a:srgbClr val="4F271C"/>
                </a:solidFill>
                <a:latin typeface="Times New Roman"/>
                <a:cs typeface="Times New Roman"/>
              </a:rPr>
              <a:t>развития </a:t>
            </a:r>
            <a:r>
              <a:rPr sz="1500" dirty="0">
                <a:solidFill>
                  <a:srgbClr val="4F271C"/>
                </a:solidFill>
                <a:latin typeface="Times New Roman"/>
                <a:cs typeface="Times New Roman"/>
              </a:rPr>
              <a:t>физических, личностных, </a:t>
            </a:r>
            <a:r>
              <a:rPr sz="1500" spc="-10" dirty="0">
                <a:solidFill>
                  <a:srgbClr val="4F271C"/>
                </a:solidFill>
                <a:latin typeface="Times New Roman"/>
                <a:cs typeface="Times New Roman"/>
              </a:rPr>
              <a:t>нравственных </a:t>
            </a:r>
            <a:r>
              <a:rPr sz="1500" spc="-15" dirty="0">
                <a:solidFill>
                  <a:srgbClr val="4F271C"/>
                </a:solidFill>
                <a:latin typeface="Times New Roman"/>
                <a:cs typeface="Times New Roman"/>
              </a:rPr>
              <a:t>качеств </a:t>
            </a:r>
            <a:r>
              <a:rPr sz="1500" dirty="0">
                <a:solidFill>
                  <a:srgbClr val="4F271C"/>
                </a:solidFill>
                <a:latin typeface="Times New Roman"/>
                <a:cs typeface="Times New Roman"/>
              </a:rPr>
              <a:t>и </a:t>
            </a:r>
            <a:r>
              <a:rPr sz="1500" spc="5" dirty="0">
                <a:solidFill>
                  <a:srgbClr val="4F271C"/>
                </a:solidFill>
                <a:latin typeface="Times New Roman"/>
                <a:cs typeface="Times New Roman"/>
              </a:rPr>
              <a:t>основ </a:t>
            </a:r>
            <a:r>
              <a:rPr sz="1500" spc="10" dirty="0">
                <a:solidFill>
                  <a:srgbClr val="4F271C"/>
                </a:solidFill>
                <a:latin typeface="Times New Roman"/>
                <a:cs typeface="Times New Roman"/>
              </a:rPr>
              <a:t> </a:t>
            </a:r>
            <a:r>
              <a:rPr sz="1500" spc="-10" dirty="0">
                <a:solidFill>
                  <a:srgbClr val="4F271C"/>
                </a:solidFill>
                <a:latin typeface="Times New Roman"/>
                <a:cs typeface="Times New Roman"/>
              </a:rPr>
              <a:t>патриотизма,</a:t>
            </a:r>
            <a:r>
              <a:rPr sz="1500" spc="-20" dirty="0">
                <a:solidFill>
                  <a:srgbClr val="4F271C"/>
                </a:solidFill>
                <a:latin typeface="Times New Roman"/>
                <a:cs typeface="Times New Roman"/>
              </a:rPr>
              <a:t> </a:t>
            </a:r>
            <a:r>
              <a:rPr sz="1500" spc="-10" dirty="0">
                <a:solidFill>
                  <a:srgbClr val="4F271C"/>
                </a:solidFill>
                <a:latin typeface="Times New Roman"/>
                <a:cs typeface="Times New Roman"/>
              </a:rPr>
              <a:t>интеллектуальных</a:t>
            </a:r>
            <a:r>
              <a:rPr sz="1500" spc="20" dirty="0">
                <a:solidFill>
                  <a:srgbClr val="4F271C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4F271C"/>
                </a:solidFill>
                <a:latin typeface="Times New Roman"/>
                <a:cs typeface="Times New Roman"/>
              </a:rPr>
              <a:t>и</a:t>
            </a:r>
            <a:r>
              <a:rPr sz="1500" spc="5" dirty="0">
                <a:solidFill>
                  <a:srgbClr val="4F271C"/>
                </a:solidFill>
                <a:latin typeface="Times New Roman"/>
                <a:cs typeface="Times New Roman"/>
              </a:rPr>
              <a:t> </a:t>
            </a:r>
            <a:r>
              <a:rPr sz="1500" spc="-15" dirty="0">
                <a:solidFill>
                  <a:srgbClr val="4F271C"/>
                </a:solidFill>
                <a:latin typeface="Times New Roman"/>
                <a:cs typeface="Times New Roman"/>
              </a:rPr>
              <a:t>художественно-творческих</a:t>
            </a:r>
            <a:r>
              <a:rPr sz="1500" dirty="0">
                <a:solidFill>
                  <a:srgbClr val="4F271C"/>
                </a:solidFill>
                <a:latin typeface="Times New Roman"/>
                <a:cs typeface="Times New Roman"/>
              </a:rPr>
              <a:t> способностей</a:t>
            </a:r>
            <a:r>
              <a:rPr sz="1500" spc="-30" dirty="0">
                <a:solidFill>
                  <a:srgbClr val="4F271C"/>
                </a:solidFill>
                <a:latin typeface="Times New Roman"/>
                <a:cs typeface="Times New Roman"/>
              </a:rPr>
              <a:t> </a:t>
            </a:r>
            <a:r>
              <a:rPr sz="1500" spc="-10" dirty="0">
                <a:solidFill>
                  <a:srgbClr val="4F271C"/>
                </a:solidFill>
                <a:latin typeface="Times New Roman"/>
                <a:cs typeface="Times New Roman"/>
              </a:rPr>
              <a:t>ребенка,</a:t>
            </a:r>
            <a:r>
              <a:rPr sz="1500" dirty="0">
                <a:solidFill>
                  <a:srgbClr val="4F271C"/>
                </a:solidFill>
                <a:latin typeface="Times New Roman"/>
                <a:cs typeface="Times New Roman"/>
              </a:rPr>
              <a:t> </a:t>
            </a:r>
            <a:r>
              <a:rPr sz="1500" spc="-20" dirty="0">
                <a:solidFill>
                  <a:srgbClr val="4F271C"/>
                </a:solidFill>
                <a:latin typeface="Times New Roman"/>
                <a:cs typeface="Times New Roman"/>
              </a:rPr>
              <a:t>его </a:t>
            </a:r>
            <a:r>
              <a:rPr sz="1500" spc="-360" dirty="0">
                <a:solidFill>
                  <a:srgbClr val="4F271C"/>
                </a:solidFill>
                <a:latin typeface="Times New Roman"/>
                <a:cs typeface="Times New Roman"/>
              </a:rPr>
              <a:t> </a:t>
            </a:r>
            <a:r>
              <a:rPr sz="1500" spc="-5" dirty="0">
                <a:solidFill>
                  <a:srgbClr val="4F271C"/>
                </a:solidFill>
                <a:latin typeface="Times New Roman"/>
                <a:cs typeface="Times New Roman"/>
              </a:rPr>
              <a:t>инициативности,</a:t>
            </a:r>
            <a:r>
              <a:rPr sz="1500" spc="-45" dirty="0">
                <a:solidFill>
                  <a:srgbClr val="4F271C"/>
                </a:solidFill>
                <a:latin typeface="Times New Roman"/>
                <a:cs typeface="Times New Roman"/>
              </a:rPr>
              <a:t> </a:t>
            </a:r>
            <a:r>
              <a:rPr sz="1500" spc="-5" dirty="0">
                <a:solidFill>
                  <a:srgbClr val="4F271C"/>
                </a:solidFill>
                <a:latin typeface="Times New Roman"/>
                <a:cs typeface="Times New Roman"/>
              </a:rPr>
              <a:t>самостоятельности</a:t>
            </a:r>
            <a:r>
              <a:rPr sz="1500" spc="-30" dirty="0">
                <a:solidFill>
                  <a:srgbClr val="4F271C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4F271C"/>
                </a:solidFill>
                <a:latin typeface="Times New Roman"/>
                <a:cs typeface="Times New Roman"/>
              </a:rPr>
              <a:t>и</a:t>
            </a:r>
            <a:r>
              <a:rPr sz="1500" spc="-5" dirty="0">
                <a:solidFill>
                  <a:srgbClr val="4F271C"/>
                </a:solidFill>
                <a:latin typeface="Times New Roman"/>
                <a:cs typeface="Times New Roman"/>
              </a:rPr>
              <a:t> ответственности;</a:t>
            </a:r>
            <a:endParaRPr sz="1500" dirty="0">
              <a:latin typeface="Times New Roman"/>
              <a:cs typeface="Times New Roman"/>
            </a:endParaRPr>
          </a:p>
          <a:p>
            <a:pPr marL="295910" marR="295275" indent="-283845">
              <a:lnSpc>
                <a:spcPts val="1440"/>
              </a:lnSpc>
              <a:spcBef>
                <a:spcPts val="600"/>
              </a:spcBef>
              <a:buClr>
                <a:srgbClr val="3891A7"/>
              </a:buClr>
              <a:buSzPct val="80000"/>
              <a:buFont typeface="Wingdings 2"/>
              <a:buChar char=""/>
              <a:tabLst>
                <a:tab pos="295910" algn="l"/>
                <a:tab pos="296545" algn="l"/>
              </a:tabLst>
            </a:pPr>
            <a:r>
              <a:rPr sz="1500" spc="-10" dirty="0">
                <a:solidFill>
                  <a:srgbClr val="4F271C"/>
                </a:solidFill>
                <a:latin typeface="Times New Roman"/>
                <a:cs typeface="Times New Roman"/>
              </a:rPr>
              <a:t>обеспечение </a:t>
            </a:r>
            <a:r>
              <a:rPr sz="1500" spc="-15" dirty="0">
                <a:solidFill>
                  <a:srgbClr val="4F271C"/>
                </a:solidFill>
                <a:latin typeface="Times New Roman"/>
                <a:cs typeface="Times New Roman"/>
              </a:rPr>
              <a:t>психолого-педагогической</a:t>
            </a:r>
            <a:r>
              <a:rPr sz="1500" spc="-30" dirty="0">
                <a:solidFill>
                  <a:srgbClr val="4F271C"/>
                </a:solidFill>
                <a:latin typeface="Times New Roman"/>
                <a:cs typeface="Times New Roman"/>
              </a:rPr>
              <a:t> </a:t>
            </a:r>
            <a:r>
              <a:rPr sz="1500" spc="-10" dirty="0">
                <a:solidFill>
                  <a:srgbClr val="4F271C"/>
                </a:solidFill>
                <a:latin typeface="Times New Roman"/>
                <a:cs typeface="Times New Roman"/>
              </a:rPr>
              <a:t>поддержки</a:t>
            </a:r>
            <a:r>
              <a:rPr sz="1500" spc="-15" dirty="0">
                <a:solidFill>
                  <a:srgbClr val="4F271C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4F271C"/>
                </a:solidFill>
                <a:latin typeface="Times New Roman"/>
                <a:cs typeface="Times New Roman"/>
              </a:rPr>
              <a:t>семьи</a:t>
            </a:r>
            <a:r>
              <a:rPr sz="1500" spc="20" dirty="0">
                <a:solidFill>
                  <a:srgbClr val="4F271C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4F271C"/>
                </a:solidFill>
                <a:latin typeface="Times New Roman"/>
                <a:cs typeface="Times New Roman"/>
              </a:rPr>
              <a:t>и</a:t>
            </a:r>
            <a:r>
              <a:rPr sz="1500" spc="-5" dirty="0">
                <a:solidFill>
                  <a:srgbClr val="4F271C"/>
                </a:solidFill>
                <a:latin typeface="Times New Roman"/>
                <a:cs typeface="Times New Roman"/>
              </a:rPr>
              <a:t> повышение</a:t>
            </a:r>
            <a:r>
              <a:rPr sz="1500" spc="5" dirty="0">
                <a:solidFill>
                  <a:srgbClr val="4F271C"/>
                </a:solidFill>
                <a:latin typeface="Times New Roman"/>
                <a:cs typeface="Times New Roman"/>
              </a:rPr>
              <a:t> </a:t>
            </a:r>
            <a:r>
              <a:rPr sz="1500" spc="-10" dirty="0">
                <a:solidFill>
                  <a:srgbClr val="4F271C"/>
                </a:solidFill>
                <a:latin typeface="Times New Roman"/>
                <a:cs typeface="Times New Roman"/>
              </a:rPr>
              <a:t>компетентности </a:t>
            </a:r>
            <a:r>
              <a:rPr sz="1500" spc="-360" dirty="0">
                <a:solidFill>
                  <a:srgbClr val="4F271C"/>
                </a:solidFill>
                <a:latin typeface="Times New Roman"/>
                <a:cs typeface="Times New Roman"/>
              </a:rPr>
              <a:t> </a:t>
            </a:r>
            <a:r>
              <a:rPr sz="1500" spc="-10" dirty="0">
                <a:solidFill>
                  <a:srgbClr val="4F271C"/>
                </a:solidFill>
                <a:latin typeface="Times New Roman"/>
                <a:cs typeface="Times New Roman"/>
              </a:rPr>
              <a:t>родителей </a:t>
            </a:r>
            <a:r>
              <a:rPr sz="1500" spc="-15" dirty="0">
                <a:solidFill>
                  <a:srgbClr val="4F271C"/>
                </a:solidFill>
                <a:latin typeface="Times New Roman"/>
                <a:cs typeface="Times New Roman"/>
              </a:rPr>
              <a:t>(законных </a:t>
            </a:r>
            <a:r>
              <a:rPr sz="1500" spc="-5" dirty="0">
                <a:solidFill>
                  <a:srgbClr val="4F271C"/>
                </a:solidFill>
                <a:latin typeface="Times New Roman"/>
                <a:cs typeface="Times New Roman"/>
              </a:rPr>
              <a:t>представителей) </a:t>
            </a:r>
            <a:r>
              <a:rPr sz="1500" dirty="0">
                <a:solidFill>
                  <a:srgbClr val="4F271C"/>
                </a:solidFill>
                <a:latin typeface="Times New Roman"/>
                <a:cs typeface="Times New Roman"/>
              </a:rPr>
              <a:t>в вопросах воспитания, </a:t>
            </a:r>
            <a:r>
              <a:rPr sz="1500" spc="-15" dirty="0">
                <a:solidFill>
                  <a:srgbClr val="4F271C"/>
                </a:solidFill>
                <a:latin typeface="Times New Roman"/>
                <a:cs typeface="Times New Roman"/>
              </a:rPr>
              <a:t>обучения </a:t>
            </a:r>
            <a:r>
              <a:rPr sz="1500" dirty="0">
                <a:solidFill>
                  <a:srgbClr val="4F271C"/>
                </a:solidFill>
                <a:latin typeface="Times New Roman"/>
                <a:cs typeface="Times New Roman"/>
              </a:rPr>
              <a:t>и </a:t>
            </a:r>
            <a:r>
              <a:rPr sz="1500" spc="-5" dirty="0">
                <a:solidFill>
                  <a:srgbClr val="4F271C"/>
                </a:solidFill>
                <a:latin typeface="Times New Roman"/>
                <a:cs typeface="Times New Roman"/>
              </a:rPr>
              <a:t>развития, </a:t>
            </a:r>
            <a:r>
              <a:rPr sz="1500" dirty="0">
                <a:solidFill>
                  <a:srgbClr val="4F271C"/>
                </a:solidFill>
                <a:latin typeface="Times New Roman"/>
                <a:cs typeface="Times New Roman"/>
              </a:rPr>
              <a:t> </a:t>
            </a:r>
            <a:r>
              <a:rPr sz="1500" spc="-10" dirty="0">
                <a:solidFill>
                  <a:srgbClr val="4F271C"/>
                </a:solidFill>
                <a:latin typeface="Times New Roman"/>
                <a:cs typeface="Times New Roman"/>
              </a:rPr>
              <a:t>охраны</a:t>
            </a:r>
            <a:r>
              <a:rPr sz="1500" spc="-20" dirty="0">
                <a:solidFill>
                  <a:srgbClr val="4F271C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4F271C"/>
                </a:solidFill>
                <a:latin typeface="Times New Roman"/>
                <a:cs typeface="Times New Roman"/>
              </a:rPr>
              <a:t>и</a:t>
            </a:r>
            <a:r>
              <a:rPr sz="1500" spc="-5" dirty="0">
                <a:solidFill>
                  <a:srgbClr val="4F271C"/>
                </a:solidFill>
                <a:latin typeface="Times New Roman"/>
                <a:cs typeface="Times New Roman"/>
              </a:rPr>
              <a:t> укрепления</a:t>
            </a:r>
            <a:r>
              <a:rPr sz="1500" spc="-10" dirty="0">
                <a:solidFill>
                  <a:srgbClr val="4F271C"/>
                </a:solidFill>
                <a:latin typeface="Times New Roman"/>
                <a:cs typeface="Times New Roman"/>
              </a:rPr>
              <a:t> </a:t>
            </a:r>
            <a:r>
              <a:rPr sz="1500" spc="-5" dirty="0">
                <a:solidFill>
                  <a:srgbClr val="4F271C"/>
                </a:solidFill>
                <a:latin typeface="Times New Roman"/>
                <a:cs typeface="Times New Roman"/>
              </a:rPr>
              <a:t>здоровья</a:t>
            </a:r>
            <a:r>
              <a:rPr sz="1500" spc="-25" dirty="0">
                <a:solidFill>
                  <a:srgbClr val="4F271C"/>
                </a:solidFill>
                <a:latin typeface="Times New Roman"/>
                <a:cs typeface="Times New Roman"/>
              </a:rPr>
              <a:t> </a:t>
            </a:r>
            <a:r>
              <a:rPr sz="1500" spc="-5" dirty="0">
                <a:solidFill>
                  <a:srgbClr val="4F271C"/>
                </a:solidFill>
                <a:latin typeface="Times New Roman"/>
                <a:cs typeface="Times New Roman"/>
              </a:rPr>
              <a:t>детей,</a:t>
            </a:r>
            <a:r>
              <a:rPr sz="1500" spc="-20" dirty="0">
                <a:solidFill>
                  <a:srgbClr val="4F271C"/>
                </a:solidFill>
                <a:latin typeface="Times New Roman"/>
                <a:cs typeface="Times New Roman"/>
              </a:rPr>
              <a:t> </a:t>
            </a:r>
            <a:r>
              <a:rPr sz="1500" spc="-10" dirty="0">
                <a:solidFill>
                  <a:srgbClr val="4F271C"/>
                </a:solidFill>
                <a:latin typeface="Times New Roman"/>
                <a:cs typeface="Times New Roman"/>
              </a:rPr>
              <a:t>обеспечения</a:t>
            </a:r>
            <a:r>
              <a:rPr sz="1500" spc="-20" dirty="0">
                <a:solidFill>
                  <a:srgbClr val="4F271C"/>
                </a:solidFill>
                <a:latin typeface="Times New Roman"/>
                <a:cs typeface="Times New Roman"/>
              </a:rPr>
              <a:t> </a:t>
            </a:r>
            <a:r>
              <a:rPr sz="1500" spc="-5" dirty="0">
                <a:solidFill>
                  <a:srgbClr val="4F271C"/>
                </a:solidFill>
                <a:latin typeface="Times New Roman"/>
                <a:cs typeface="Times New Roman"/>
              </a:rPr>
              <a:t>их</a:t>
            </a:r>
            <a:r>
              <a:rPr sz="1500" spc="5" dirty="0">
                <a:solidFill>
                  <a:srgbClr val="4F271C"/>
                </a:solidFill>
                <a:latin typeface="Times New Roman"/>
                <a:cs typeface="Times New Roman"/>
              </a:rPr>
              <a:t> </a:t>
            </a:r>
            <a:r>
              <a:rPr sz="1500" spc="-5" dirty="0">
                <a:solidFill>
                  <a:srgbClr val="4F271C"/>
                </a:solidFill>
                <a:latin typeface="Times New Roman"/>
                <a:cs typeface="Times New Roman"/>
              </a:rPr>
              <a:t>безопасности;</a:t>
            </a:r>
            <a:endParaRPr sz="1500" dirty="0">
              <a:latin typeface="Times New Roman"/>
              <a:cs typeface="Times New Roman"/>
            </a:endParaRPr>
          </a:p>
          <a:p>
            <a:pPr marL="295910" marR="100330" indent="-283845">
              <a:lnSpc>
                <a:spcPct val="80100"/>
              </a:lnSpc>
              <a:spcBef>
                <a:spcPts val="615"/>
              </a:spcBef>
              <a:buClr>
                <a:srgbClr val="3891A7"/>
              </a:buClr>
              <a:buSzPct val="80000"/>
              <a:buFont typeface="Wingdings 2"/>
              <a:buChar char=""/>
              <a:tabLst>
                <a:tab pos="295910" algn="l"/>
                <a:tab pos="296545" algn="l"/>
              </a:tabLst>
            </a:pPr>
            <a:r>
              <a:rPr sz="1500" spc="-5" dirty="0">
                <a:solidFill>
                  <a:srgbClr val="4F271C"/>
                </a:solidFill>
                <a:latin typeface="Times New Roman"/>
                <a:cs typeface="Times New Roman"/>
              </a:rPr>
              <a:t>достижение </a:t>
            </a:r>
            <a:r>
              <a:rPr sz="1500" dirty="0">
                <a:solidFill>
                  <a:srgbClr val="4F271C"/>
                </a:solidFill>
                <a:latin typeface="Times New Roman"/>
                <a:cs typeface="Times New Roman"/>
              </a:rPr>
              <a:t>детьми </a:t>
            </a:r>
            <a:r>
              <a:rPr sz="1500" spc="-5" dirty="0">
                <a:solidFill>
                  <a:srgbClr val="4F271C"/>
                </a:solidFill>
                <a:latin typeface="Times New Roman"/>
                <a:cs typeface="Times New Roman"/>
              </a:rPr>
              <a:t>на этапе </a:t>
            </a:r>
            <a:r>
              <a:rPr sz="1500" spc="-10" dirty="0">
                <a:solidFill>
                  <a:srgbClr val="4F271C"/>
                </a:solidFill>
                <a:latin typeface="Times New Roman"/>
                <a:cs typeface="Times New Roman"/>
              </a:rPr>
              <a:t>завершения </a:t>
            </a:r>
            <a:r>
              <a:rPr sz="1500" spc="-5" dirty="0">
                <a:solidFill>
                  <a:srgbClr val="4F271C"/>
                </a:solidFill>
                <a:latin typeface="Times New Roman"/>
                <a:cs typeface="Times New Roman"/>
              </a:rPr>
              <a:t>ДО уровня развития, </a:t>
            </a:r>
            <a:r>
              <a:rPr sz="1500" spc="-20" dirty="0">
                <a:solidFill>
                  <a:srgbClr val="4F271C"/>
                </a:solidFill>
                <a:latin typeface="Times New Roman"/>
                <a:cs typeface="Times New Roman"/>
              </a:rPr>
              <a:t>необходимого </a:t>
            </a:r>
            <a:r>
              <a:rPr sz="1500" dirty="0">
                <a:solidFill>
                  <a:srgbClr val="4F271C"/>
                </a:solidFill>
                <a:latin typeface="Times New Roman"/>
                <a:cs typeface="Times New Roman"/>
              </a:rPr>
              <a:t>и </a:t>
            </a:r>
            <a:r>
              <a:rPr sz="1500" spc="5" dirty="0">
                <a:solidFill>
                  <a:srgbClr val="4F271C"/>
                </a:solidFill>
                <a:latin typeface="Times New Roman"/>
                <a:cs typeface="Times New Roman"/>
              </a:rPr>
              <a:t> </a:t>
            </a:r>
            <a:r>
              <a:rPr sz="1500" spc="-10" dirty="0">
                <a:solidFill>
                  <a:srgbClr val="4F271C"/>
                </a:solidFill>
                <a:latin typeface="Times New Roman"/>
                <a:cs typeface="Times New Roman"/>
              </a:rPr>
              <a:t>достаточного</a:t>
            </a:r>
            <a:r>
              <a:rPr sz="1500" spc="-30" dirty="0">
                <a:solidFill>
                  <a:srgbClr val="4F271C"/>
                </a:solidFill>
                <a:latin typeface="Times New Roman"/>
                <a:cs typeface="Times New Roman"/>
              </a:rPr>
              <a:t> </a:t>
            </a:r>
            <a:r>
              <a:rPr sz="1500" spc="-5" dirty="0">
                <a:solidFill>
                  <a:srgbClr val="4F271C"/>
                </a:solidFill>
                <a:latin typeface="Times New Roman"/>
                <a:cs typeface="Times New Roman"/>
              </a:rPr>
              <a:t>для</a:t>
            </a:r>
            <a:r>
              <a:rPr sz="1500" spc="5" dirty="0">
                <a:solidFill>
                  <a:srgbClr val="4F271C"/>
                </a:solidFill>
                <a:latin typeface="Times New Roman"/>
                <a:cs typeface="Times New Roman"/>
              </a:rPr>
              <a:t> </a:t>
            </a:r>
            <a:r>
              <a:rPr sz="1500" spc="-10" dirty="0">
                <a:solidFill>
                  <a:srgbClr val="4F271C"/>
                </a:solidFill>
                <a:latin typeface="Times New Roman"/>
                <a:cs typeface="Times New Roman"/>
              </a:rPr>
              <a:t>успешного </a:t>
            </a:r>
            <a:r>
              <a:rPr sz="1500" dirty="0">
                <a:solidFill>
                  <a:srgbClr val="4F271C"/>
                </a:solidFill>
                <a:latin typeface="Times New Roman"/>
                <a:cs typeface="Times New Roman"/>
              </a:rPr>
              <a:t>освоения</a:t>
            </a:r>
            <a:r>
              <a:rPr sz="1500" spc="-15" dirty="0">
                <a:solidFill>
                  <a:srgbClr val="4F271C"/>
                </a:solidFill>
                <a:latin typeface="Times New Roman"/>
                <a:cs typeface="Times New Roman"/>
              </a:rPr>
              <a:t> </a:t>
            </a:r>
            <a:r>
              <a:rPr sz="1500" spc="-5" dirty="0">
                <a:solidFill>
                  <a:srgbClr val="4F271C"/>
                </a:solidFill>
                <a:latin typeface="Times New Roman"/>
                <a:cs typeface="Times New Roman"/>
              </a:rPr>
              <a:t>ими</a:t>
            </a:r>
            <a:r>
              <a:rPr sz="1500" dirty="0">
                <a:solidFill>
                  <a:srgbClr val="4F271C"/>
                </a:solidFill>
                <a:latin typeface="Times New Roman"/>
                <a:cs typeface="Times New Roman"/>
              </a:rPr>
              <a:t> </a:t>
            </a:r>
            <a:r>
              <a:rPr sz="1500" spc="-10" dirty="0">
                <a:solidFill>
                  <a:srgbClr val="4F271C"/>
                </a:solidFill>
                <a:latin typeface="Times New Roman"/>
                <a:cs typeface="Times New Roman"/>
              </a:rPr>
              <a:t>образовательных</a:t>
            </a:r>
            <a:r>
              <a:rPr sz="1500" spc="-5" dirty="0">
                <a:solidFill>
                  <a:srgbClr val="4F271C"/>
                </a:solidFill>
                <a:latin typeface="Times New Roman"/>
                <a:cs typeface="Times New Roman"/>
              </a:rPr>
              <a:t> программ</a:t>
            </a:r>
            <a:r>
              <a:rPr sz="1500" spc="-10" dirty="0">
                <a:solidFill>
                  <a:srgbClr val="4F271C"/>
                </a:solidFill>
                <a:latin typeface="Times New Roman"/>
                <a:cs typeface="Times New Roman"/>
              </a:rPr>
              <a:t> </a:t>
            </a:r>
            <a:r>
              <a:rPr sz="1500" spc="-15" dirty="0">
                <a:solidFill>
                  <a:srgbClr val="4F271C"/>
                </a:solidFill>
                <a:latin typeface="Times New Roman"/>
                <a:cs typeface="Times New Roman"/>
              </a:rPr>
              <a:t>начального</a:t>
            </a:r>
            <a:r>
              <a:rPr sz="1500" spc="5" dirty="0">
                <a:solidFill>
                  <a:srgbClr val="4F271C"/>
                </a:solidFill>
                <a:latin typeface="Times New Roman"/>
                <a:cs typeface="Times New Roman"/>
              </a:rPr>
              <a:t> </a:t>
            </a:r>
            <a:r>
              <a:rPr sz="1500" spc="-10" dirty="0">
                <a:solidFill>
                  <a:srgbClr val="4F271C"/>
                </a:solidFill>
                <a:latin typeface="Times New Roman"/>
                <a:cs typeface="Times New Roman"/>
              </a:rPr>
              <a:t>общего </a:t>
            </a:r>
            <a:r>
              <a:rPr sz="1500" spc="-360" dirty="0">
                <a:solidFill>
                  <a:srgbClr val="4F271C"/>
                </a:solidFill>
                <a:latin typeface="Times New Roman"/>
                <a:cs typeface="Times New Roman"/>
              </a:rPr>
              <a:t> </a:t>
            </a:r>
            <a:r>
              <a:rPr sz="1500" spc="-10" dirty="0">
                <a:solidFill>
                  <a:srgbClr val="4F271C"/>
                </a:solidFill>
                <a:latin typeface="Times New Roman"/>
                <a:cs typeface="Times New Roman"/>
              </a:rPr>
              <a:t>образования.</a:t>
            </a:r>
            <a:endParaRPr sz="1500" dirty="0">
              <a:latin typeface="Times New Roman"/>
              <a:cs typeface="Times New Roman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363" y="5879304"/>
            <a:ext cx="1143000" cy="9509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3304" y="3810"/>
              <a:ext cx="819785" cy="819150"/>
            </a:xfrm>
            <a:custGeom>
              <a:avLst/>
              <a:gdLst/>
              <a:ahLst/>
              <a:cxnLst/>
              <a:rect l="l" t="t" r="r" b="b"/>
              <a:pathLst>
                <a:path w="819785" h="819150">
                  <a:moveTo>
                    <a:pt x="819655" y="0"/>
                  </a:moveTo>
                  <a:lnTo>
                    <a:pt x="505" y="0"/>
                  </a:lnTo>
                  <a:lnTo>
                    <a:pt x="0" y="819150"/>
                  </a:lnTo>
                  <a:lnTo>
                    <a:pt x="48635" y="817759"/>
                  </a:lnTo>
                  <a:lnTo>
                    <a:pt x="96034" y="813638"/>
                  </a:lnTo>
                  <a:lnTo>
                    <a:pt x="142623" y="806864"/>
                  </a:lnTo>
                  <a:lnTo>
                    <a:pt x="188327" y="797514"/>
                  </a:lnTo>
                  <a:lnTo>
                    <a:pt x="233067" y="785664"/>
                  </a:lnTo>
                  <a:lnTo>
                    <a:pt x="276768" y="771391"/>
                  </a:lnTo>
                  <a:lnTo>
                    <a:pt x="319353" y="754772"/>
                  </a:lnTo>
                  <a:lnTo>
                    <a:pt x="360744" y="735885"/>
                  </a:lnTo>
                  <a:lnTo>
                    <a:pt x="400865" y="714805"/>
                  </a:lnTo>
                  <a:lnTo>
                    <a:pt x="439639" y="691610"/>
                  </a:lnTo>
                  <a:lnTo>
                    <a:pt x="476990" y="666377"/>
                  </a:lnTo>
                  <a:lnTo>
                    <a:pt x="512839" y="639182"/>
                  </a:lnTo>
                  <a:lnTo>
                    <a:pt x="547112" y="610102"/>
                  </a:lnTo>
                  <a:lnTo>
                    <a:pt x="579729" y="579215"/>
                  </a:lnTo>
                  <a:lnTo>
                    <a:pt x="610616" y="546596"/>
                  </a:lnTo>
                  <a:lnTo>
                    <a:pt x="639695" y="512323"/>
                  </a:lnTo>
                  <a:lnTo>
                    <a:pt x="666889" y="476473"/>
                  </a:lnTo>
                  <a:lnTo>
                    <a:pt x="692122" y="439123"/>
                  </a:lnTo>
                  <a:lnTo>
                    <a:pt x="715316" y="400349"/>
                  </a:lnTo>
                  <a:lnTo>
                    <a:pt x="736395" y="360228"/>
                  </a:lnTo>
                  <a:lnTo>
                    <a:pt x="755281" y="318837"/>
                  </a:lnTo>
                  <a:lnTo>
                    <a:pt x="771899" y="276253"/>
                  </a:lnTo>
                  <a:lnTo>
                    <a:pt x="786171" y="232553"/>
                  </a:lnTo>
                  <a:lnTo>
                    <a:pt x="798020" y="187814"/>
                  </a:lnTo>
                  <a:lnTo>
                    <a:pt x="807370" y="142112"/>
                  </a:lnTo>
                  <a:lnTo>
                    <a:pt x="814144" y="95524"/>
                  </a:lnTo>
                  <a:lnTo>
                    <a:pt x="818264" y="48128"/>
                  </a:lnTo>
                  <a:lnTo>
                    <a:pt x="819655" y="0"/>
                  </a:lnTo>
                  <a:close/>
                </a:path>
              </a:pathLst>
            </a:custGeom>
            <a:solidFill>
              <a:srgbClr val="FDF9F4">
                <a:alpha val="32940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3304" y="3810"/>
              <a:ext cx="819785" cy="819150"/>
            </a:xfrm>
            <a:custGeom>
              <a:avLst/>
              <a:gdLst/>
              <a:ahLst/>
              <a:cxnLst/>
              <a:rect l="l" t="t" r="r" b="b"/>
              <a:pathLst>
                <a:path w="819785" h="819150">
                  <a:moveTo>
                    <a:pt x="819655" y="0"/>
                  </a:moveTo>
                  <a:lnTo>
                    <a:pt x="818264" y="48128"/>
                  </a:lnTo>
                  <a:lnTo>
                    <a:pt x="814144" y="95524"/>
                  </a:lnTo>
                  <a:lnTo>
                    <a:pt x="807370" y="142112"/>
                  </a:lnTo>
                  <a:lnTo>
                    <a:pt x="798020" y="187814"/>
                  </a:lnTo>
                  <a:lnTo>
                    <a:pt x="786171" y="232553"/>
                  </a:lnTo>
                  <a:lnTo>
                    <a:pt x="771899" y="276253"/>
                  </a:lnTo>
                  <a:lnTo>
                    <a:pt x="755281" y="318837"/>
                  </a:lnTo>
                  <a:lnTo>
                    <a:pt x="736395" y="360228"/>
                  </a:lnTo>
                  <a:lnTo>
                    <a:pt x="715316" y="400349"/>
                  </a:lnTo>
                  <a:lnTo>
                    <a:pt x="692122" y="439123"/>
                  </a:lnTo>
                  <a:lnTo>
                    <a:pt x="666889" y="476473"/>
                  </a:lnTo>
                  <a:lnTo>
                    <a:pt x="639695" y="512323"/>
                  </a:lnTo>
                  <a:lnTo>
                    <a:pt x="610616" y="546596"/>
                  </a:lnTo>
                  <a:lnTo>
                    <a:pt x="579729" y="579215"/>
                  </a:lnTo>
                  <a:lnTo>
                    <a:pt x="547112" y="610102"/>
                  </a:lnTo>
                  <a:lnTo>
                    <a:pt x="512839" y="639182"/>
                  </a:lnTo>
                  <a:lnTo>
                    <a:pt x="476990" y="666377"/>
                  </a:lnTo>
                  <a:lnTo>
                    <a:pt x="439639" y="691610"/>
                  </a:lnTo>
                  <a:lnTo>
                    <a:pt x="400865" y="714805"/>
                  </a:lnTo>
                  <a:lnTo>
                    <a:pt x="360744" y="735885"/>
                  </a:lnTo>
                  <a:lnTo>
                    <a:pt x="319353" y="754772"/>
                  </a:lnTo>
                  <a:lnTo>
                    <a:pt x="276768" y="771391"/>
                  </a:lnTo>
                  <a:lnTo>
                    <a:pt x="233067" y="785664"/>
                  </a:lnTo>
                  <a:lnTo>
                    <a:pt x="188327" y="797514"/>
                  </a:lnTo>
                  <a:lnTo>
                    <a:pt x="142623" y="806864"/>
                  </a:lnTo>
                  <a:lnTo>
                    <a:pt x="96034" y="813638"/>
                  </a:lnTo>
                  <a:lnTo>
                    <a:pt x="48635" y="817759"/>
                  </a:lnTo>
                  <a:lnTo>
                    <a:pt x="505" y="819150"/>
                  </a:lnTo>
                  <a:lnTo>
                    <a:pt x="336" y="819150"/>
                  </a:lnTo>
                  <a:lnTo>
                    <a:pt x="168" y="819150"/>
                  </a:lnTo>
                  <a:lnTo>
                    <a:pt x="0" y="819150"/>
                  </a:lnTo>
                  <a:lnTo>
                    <a:pt x="505" y="0"/>
                  </a:lnTo>
                  <a:lnTo>
                    <a:pt x="819655" y="0"/>
                  </a:lnTo>
                  <a:close/>
                </a:path>
              </a:pathLst>
            </a:custGeom>
            <a:ln w="3175">
              <a:solidFill>
                <a:srgbClr val="D2C39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28015" y="6095"/>
              <a:ext cx="1782318" cy="1782317"/>
            </a:xfrm>
            <a:prstGeom prst="rect">
              <a:avLst/>
            </a:prstGeom>
          </p:spPr>
        </p:pic>
        <p:sp>
          <p:nvSpPr>
            <p:cNvPr id="7" name="object 7"/>
            <p:cNvSpPr/>
            <p:nvPr/>
          </p:nvSpPr>
          <p:spPr>
            <a:xfrm>
              <a:off x="169163" y="21335"/>
              <a:ext cx="1702435" cy="1702435"/>
            </a:xfrm>
            <a:custGeom>
              <a:avLst/>
              <a:gdLst/>
              <a:ahLst/>
              <a:cxnLst/>
              <a:rect l="l" t="t" r="r" b="b"/>
              <a:pathLst>
                <a:path w="1702435" h="1702435">
                  <a:moveTo>
                    <a:pt x="0" y="851154"/>
                  </a:moveTo>
                  <a:lnTo>
                    <a:pt x="1347" y="802859"/>
                  </a:lnTo>
                  <a:lnTo>
                    <a:pt x="5341" y="755271"/>
                  </a:lnTo>
                  <a:lnTo>
                    <a:pt x="11910" y="708461"/>
                  </a:lnTo>
                  <a:lnTo>
                    <a:pt x="20983" y="662500"/>
                  </a:lnTo>
                  <a:lnTo>
                    <a:pt x="32487" y="617462"/>
                  </a:lnTo>
                  <a:lnTo>
                    <a:pt x="46350" y="573417"/>
                  </a:lnTo>
                  <a:lnTo>
                    <a:pt x="62501" y="530438"/>
                  </a:lnTo>
                  <a:lnTo>
                    <a:pt x="80868" y="488596"/>
                  </a:lnTo>
                  <a:lnTo>
                    <a:pt x="101378" y="447964"/>
                  </a:lnTo>
                  <a:lnTo>
                    <a:pt x="123961" y="408613"/>
                  </a:lnTo>
                  <a:lnTo>
                    <a:pt x="148543" y="370615"/>
                  </a:lnTo>
                  <a:lnTo>
                    <a:pt x="175055" y="334042"/>
                  </a:lnTo>
                  <a:lnTo>
                    <a:pt x="203422" y="298966"/>
                  </a:lnTo>
                  <a:lnTo>
                    <a:pt x="233574" y="265459"/>
                  </a:lnTo>
                  <a:lnTo>
                    <a:pt x="265439" y="233593"/>
                  </a:lnTo>
                  <a:lnTo>
                    <a:pt x="298945" y="203439"/>
                  </a:lnTo>
                  <a:lnTo>
                    <a:pt x="334020" y="175070"/>
                  </a:lnTo>
                  <a:lnTo>
                    <a:pt x="370593" y="148557"/>
                  </a:lnTo>
                  <a:lnTo>
                    <a:pt x="408590" y="123973"/>
                  </a:lnTo>
                  <a:lnTo>
                    <a:pt x="447941" y="101388"/>
                  </a:lnTo>
                  <a:lnTo>
                    <a:pt x="488574" y="80876"/>
                  </a:lnTo>
                  <a:lnTo>
                    <a:pt x="530417" y="62508"/>
                  </a:lnTo>
                  <a:lnTo>
                    <a:pt x="573397" y="46355"/>
                  </a:lnTo>
                  <a:lnTo>
                    <a:pt x="617444" y="32490"/>
                  </a:lnTo>
                  <a:lnTo>
                    <a:pt x="662485" y="20985"/>
                  </a:lnTo>
                  <a:lnTo>
                    <a:pt x="708448" y="11912"/>
                  </a:lnTo>
                  <a:lnTo>
                    <a:pt x="755262" y="5342"/>
                  </a:lnTo>
                  <a:lnTo>
                    <a:pt x="802854" y="1347"/>
                  </a:lnTo>
                  <a:lnTo>
                    <a:pt x="851154" y="0"/>
                  </a:lnTo>
                  <a:lnTo>
                    <a:pt x="899448" y="1347"/>
                  </a:lnTo>
                  <a:lnTo>
                    <a:pt x="947036" y="5342"/>
                  </a:lnTo>
                  <a:lnTo>
                    <a:pt x="993846" y="11912"/>
                  </a:lnTo>
                  <a:lnTo>
                    <a:pt x="1039807" y="20985"/>
                  </a:lnTo>
                  <a:lnTo>
                    <a:pt x="1084845" y="32490"/>
                  </a:lnTo>
                  <a:lnTo>
                    <a:pt x="1128890" y="46355"/>
                  </a:lnTo>
                  <a:lnTo>
                    <a:pt x="1171869" y="62508"/>
                  </a:lnTo>
                  <a:lnTo>
                    <a:pt x="1213711" y="80876"/>
                  </a:lnTo>
                  <a:lnTo>
                    <a:pt x="1254343" y="101388"/>
                  </a:lnTo>
                  <a:lnTo>
                    <a:pt x="1293694" y="123973"/>
                  </a:lnTo>
                  <a:lnTo>
                    <a:pt x="1331692" y="148557"/>
                  </a:lnTo>
                  <a:lnTo>
                    <a:pt x="1368265" y="175070"/>
                  </a:lnTo>
                  <a:lnTo>
                    <a:pt x="1403341" y="203439"/>
                  </a:lnTo>
                  <a:lnTo>
                    <a:pt x="1436848" y="233593"/>
                  </a:lnTo>
                  <a:lnTo>
                    <a:pt x="1468714" y="265459"/>
                  </a:lnTo>
                  <a:lnTo>
                    <a:pt x="1498868" y="298966"/>
                  </a:lnTo>
                  <a:lnTo>
                    <a:pt x="1527237" y="334042"/>
                  </a:lnTo>
                  <a:lnTo>
                    <a:pt x="1553750" y="370615"/>
                  </a:lnTo>
                  <a:lnTo>
                    <a:pt x="1578334" y="408613"/>
                  </a:lnTo>
                  <a:lnTo>
                    <a:pt x="1600919" y="447964"/>
                  </a:lnTo>
                  <a:lnTo>
                    <a:pt x="1621431" y="488596"/>
                  </a:lnTo>
                  <a:lnTo>
                    <a:pt x="1639799" y="530438"/>
                  </a:lnTo>
                  <a:lnTo>
                    <a:pt x="1655952" y="573417"/>
                  </a:lnTo>
                  <a:lnTo>
                    <a:pt x="1669817" y="617462"/>
                  </a:lnTo>
                  <a:lnTo>
                    <a:pt x="1681322" y="662500"/>
                  </a:lnTo>
                  <a:lnTo>
                    <a:pt x="1690395" y="708461"/>
                  </a:lnTo>
                  <a:lnTo>
                    <a:pt x="1696965" y="755271"/>
                  </a:lnTo>
                  <a:lnTo>
                    <a:pt x="1700960" y="802859"/>
                  </a:lnTo>
                  <a:lnTo>
                    <a:pt x="1702308" y="851154"/>
                  </a:lnTo>
                  <a:lnTo>
                    <a:pt x="1700960" y="899448"/>
                  </a:lnTo>
                  <a:lnTo>
                    <a:pt x="1696965" y="947036"/>
                  </a:lnTo>
                  <a:lnTo>
                    <a:pt x="1690395" y="993846"/>
                  </a:lnTo>
                  <a:lnTo>
                    <a:pt x="1681322" y="1039807"/>
                  </a:lnTo>
                  <a:lnTo>
                    <a:pt x="1669817" y="1084845"/>
                  </a:lnTo>
                  <a:lnTo>
                    <a:pt x="1655952" y="1128890"/>
                  </a:lnTo>
                  <a:lnTo>
                    <a:pt x="1639799" y="1171869"/>
                  </a:lnTo>
                  <a:lnTo>
                    <a:pt x="1621431" y="1213711"/>
                  </a:lnTo>
                  <a:lnTo>
                    <a:pt x="1600919" y="1254343"/>
                  </a:lnTo>
                  <a:lnTo>
                    <a:pt x="1578334" y="1293694"/>
                  </a:lnTo>
                  <a:lnTo>
                    <a:pt x="1553750" y="1331692"/>
                  </a:lnTo>
                  <a:lnTo>
                    <a:pt x="1527237" y="1368265"/>
                  </a:lnTo>
                  <a:lnTo>
                    <a:pt x="1498868" y="1403341"/>
                  </a:lnTo>
                  <a:lnTo>
                    <a:pt x="1468714" y="1436848"/>
                  </a:lnTo>
                  <a:lnTo>
                    <a:pt x="1436848" y="1468714"/>
                  </a:lnTo>
                  <a:lnTo>
                    <a:pt x="1403341" y="1498868"/>
                  </a:lnTo>
                  <a:lnTo>
                    <a:pt x="1368265" y="1527237"/>
                  </a:lnTo>
                  <a:lnTo>
                    <a:pt x="1331692" y="1553750"/>
                  </a:lnTo>
                  <a:lnTo>
                    <a:pt x="1293694" y="1578334"/>
                  </a:lnTo>
                  <a:lnTo>
                    <a:pt x="1254343" y="1600919"/>
                  </a:lnTo>
                  <a:lnTo>
                    <a:pt x="1213711" y="1621431"/>
                  </a:lnTo>
                  <a:lnTo>
                    <a:pt x="1171869" y="1639799"/>
                  </a:lnTo>
                  <a:lnTo>
                    <a:pt x="1128890" y="1655952"/>
                  </a:lnTo>
                  <a:lnTo>
                    <a:pt x="1084845" y="1669817"/>
                  </a:lnTo>
                  <a:lnTo>
                    <a:pt x="1039807" y="1681322"/>
                  </a:lnTo>
                  <a:lnTo>
                    <a:pt x="993846" y="1690395"/>
                  </a:lnTo>
                  <a:lnTo>
                    <a:pt x="947036" y="1696965"/>
                  </a:lnTo>
                  <a:lnTo>
                    <a:pt x="899448" y="1700960"/>
                  </a:lnTo>
                  <a:lnTo>
                    <a:pt x="851154" y="1702308"/>
                  </a:lnTo>
                  <a:lnTo>
                    <a:pt x="802854" y="1700960"/>
                  </a:lnTo>
                  <a:lnTo>
                    <a:pt x="755262" y="1696965"/>
                  </a:lnTo>
                  <a:lnTo>
                    <a:pt x="708448" y="1690395"/>
                  </a:lnTo>
                  <a:lnTo>
                    <a:pt x="662485" y="1681322"/>
                  </a:lnTo>
                  <a:lnTo>
                    <a:pt x="617444" y="1669817"/>
                  </a:lnTo>
                  <a:lnTo>
                    <a:pt x="573397" y="1655952"/>
                  </a:lnTo>
                  <a:lnTo>
                    <a:pt x="530417" y="1639799"/>
                  </a:lnTo>
                  <a:lnTo>
                    <a:pt x="488574" y="1621431"/>
                  </a:lnTo>
                  <a:lnTo>
                    <a:pt x="447941" y="1600919"/>
                  </a:lnTo>
                  <a:lnTo>
                    <a:pt x="408590" y="1578334"/>
                  </a:lnTo>
                  <a:lnTo>
                    <a:pt x="370593" y="1553750"/>
                  </a:lnTo>
                  <a:lnTo>
                    <a:pt x="334020" y="1527237"/>
                  </a:lnTo>
                  <a:lnTo>
                    <a:pt x="298945" y="1498868"/>
                  </a:lnTo>
                  <a:lnTo>
                    <a:pt x="265439" y="1468714"/>
                  </a:lnTo>
                  <a:lnTo>
                    <a:pt x="233574" y="1436848"/>
                  </a:lnTo>
                  <a:lnTo>
                    <a:pt x="203422" y="1403341"/>
                  </a:lnTo>
                  <a:lnTo>
                    <a:pt x="175055" y="1368265"/>
                  </a:lnTo>
                  <a:lnTo>
                    <a:pt x="148543" y="1331692"/>
                  </a:lnTo>
                  <a:lnTo>
                    <a:pt x="123961" y="1293694"/>
                  </a:lnTo>
                  <a:lnTo>
                    <a:pt x="101378" y="1254343"/>
                  </a:lnTo>
                  <a:lnTo>
                    <a:pt x="80868" y="1213711"/>
                  </a:lnTo>
                  <a:lnTo>
                    <a:pt x="62501" y="1171869"/>
                  </a:lnTo>
                  <a:lnTo>
                    <a:pt x="46350" y="1128890"/>
                  </a:lnTo>
                  <a:lnTo>
                    <a:pt x="32487" y="1084845"/>
                  </a:lnTo>
                  <a:lnTo>
                    <a:pt x="20983" y="1039807"/>
                  </a:lnTo>
                  <a:lnTo>
                    <a:pt x="11910" y="993846"/>
                  </a:lnTo>
                  <a:lnTo>
                    <a:pt x="5341" y="947036"/>
                  </a:lnTo>
                  <a:lnTo>
                    <a:pt x="1347" y="899448"/>
                  </a:lnTo>
                  <a:lnTo>
                    <a:pt x="0" y="851154"/>
                  </a:lnTo>
                  <a:close/>
                </a:path>
              </a:pathLst>
            </a:custGeom>
            <a:ln w="27432">
              <a:solidFill>
                <a:srgbClr val="FFF6D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" name="object 8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72212" y="1045463"/>
              <a:ext cx="1152906" cy="1148334"/>
            </a:xfrm>
            <a:prstGeom prst="rect">
              <a:avLst/>
            </a:prstGeom>
          </p:spPr>
        </p:pic>
        <p:pic>
          <p:nvPicPr>
            <p:cNvPr id="9" name="object 9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87319" y="1050633"/>
              <a:ext cx="1116813" cy="1111476"/>
            </a:xfrm>
            <a:prstGeom prst="rect">
              <a:avLst/>
            </a:prstGeom>
          </p:spPr>
        </p:pic>
        <p:sp>
          <p:nvSpPr>
            <p:cNvPr id="10" name="object 10"/>
            <p:cNvSpPr/>
            <p:nvPr/>
          </p:nvSpPr>
          <p:spPr>
            <a:xfrm>
              <a:off x="187319" y="1050633"/>
              <a:ext cx="1116965" cy="1111885"/>
            </a:xfrm>
            <a:custGeom>
              <a:avLst/>
              <a:gdLst/>
              <a:ahLst/>
              <a:cxnLst/>
              <a:rect l="l" t="t" r="r" b="b"/>
              <a:pathLst>
                <a:path w="1116965" h="1111885">
                  <a:moveTo>
                    <a:pt x="118496" y="204634"/>
                  </a:moveTo>
                  <a:lnTo>
                    <a:pt x="149785" y="168741"/>
                  </a:lnTo>
                  <a:lnTo>
                    <a:pt x="183515" y="136234"/>
                  </a:lnTo>
                  <a:lnTo>
                    <a:pt x="219451" y="107137"/>
                  </a:lnTo>
                  <a:lnTo>
                    <a:pt x="257356" y="81474"/>
                  </a:lnTo>
                  <a:lnTo>
                    <a:pt x="296996" y="59270"/>
                  </a:lnTo>
                  <a:lnTo>
                    <a:pt x="338135" y="40547"/>
                  </a:lnTo>
                  <a:lnTo>
                    <a:pt x="380538" y="25331"/>
                  </a:lnTo>
                  <a:lnTo>
                    <a:pt x="423971" y="13644"/>
                  </a:lnTo>
                  <a:lnTo>
                    <a:pt x="468196" y="5510"/>
                  </a:lnTo>
                  <a:lnTo>
                    <a:pt x="512980" y="954"/>
                  </a:lnTo>
                  <a:lnTo>
                    <a:pt x="558087" y="0"/>
                  </a:lnTo>
                  <a:lnTo>
                    <a:pt x="603281" y="2670"/>
                  </a:lnTo>
                  <a:lnTo>
                    <a:pt x="648327" y="8990"/>
                  </a:lnTo>
                  <a:lnTo>
                    <a:pt x="692991" y="18983"/>
                  </a:lnTo>
                  <a:lnTo>
                    <a:pt x="737036" y="32672"/>
                  </a:lnTo>
                  <a:lnTo>
                    <a:pt x="780227" y="50083"/>
                  </a:lnTo>
                  <a:lnTo>
                    <a:pt x="822330" y="71238"/>
                  </a:lnTo>
                  <a:lnTo>
                    <a:pt x="863108" y="96162"/>
                  </a:lnTo>
                  <a:lnTo>
                    <a:pt x="902327" y="124878"/>
                  </a:lnTo>
                  <a:lnTo>
                    <a:pt x="939023" y="156757"/>
                  </a:lnTo>
                  <a:lnTo>
                    <a:pt x="972365" y="190998"/>
                  </a:lnTo>
                  <a:lnTo>
                    <a:pt x="1002325" y="227366"/>
                  </a:lnTo>
                  <a:lnTo>
                    <a:pt x="1028874" y="265625"/>
                  </a:lnTo>
                  <a:lnTo>
                    <a:pt x="1051985" y="305541"/>
                  </a:lnTo>
                  <a:lnTo>
                    <a:pt x="1071626" y="346879"/>
                  </a:lnTo>
                  <a:lnTo>
                    <a:pt x="1087772" y="389404"/>
                  </a:lnTo>
                  <a:lnTo>
                    <a:pt x="1100392" y="432881"/>
                  </a:lnTo>
                  <a:lnTo>
                    <a:pt x="1109458" y="477076"/>
                  </a:lnTo>
                  <a:lnTo>
                    <a:pt x="1114941" y="521754"/>
                  </a:lnTo>
                  <a:lnTo>
                    <a:pt x="1116813" y="566679"/>
                  </a:lnTo>
                  <a:lnTo>
                    <a:pt x="1115044" y="611617"/>
                  </a:lnTo>
                  <a:lnTo>
                    <a:pt x="1109608" y="656333"/>
                  </a:lnTo>
                  <a:lnTo>
                    <a:pt x="1100473" y="700593"/>
                  </a:lnTo>
                  <a:lnTo>
                    <a:pt x="1087613" y="744160"/>
                  </a:lnTo>
                  <a:lnTo>
                    <a:pt x="1070998" y="786801"/>
                  </a:lnTo>
                  <a:lnTo>
                    <a:pt x="1050600" y="828281"/>
                  </a:lnTo>
                  <a:lnTo>
                    <a:pt x="1026390" y="868365"/>
                  </a:lnTo>
                  <a:lnTo>
                    <a:pt x="998339" y="906817"/>
                  </a:lnTo>
                  <a:lnTo>
                    <a:pt x="967050" y="942710"/>
                  </a:lnTo>
                  <a:lnTo>
                    <a:pt x="933320" y="975218"/>
                  </a:lnTo>
                  <a:lnTo>
                    <a:pt x="897385" y="1004315"/>
                  </a:lnTo>
                  <a:lnTo>
                    <a:pt x="859481" y="1029978"/>
                  </a:lnTo>
                  <a:lnTo>
                    <a:pt x="819841" y="1052184"/>
                  </a:lnTo>
                  <a:lnTo>
                    <a:pt x="778703" y="1070908"/>
                  </a:lnTo>
                  <a:lnTo>
                    <a:pt x="736300" y="1086127"/>
                  </a:lnTo>
                  <a:lnTo>
                    <a:pt x="692869" y="1097817"/>
                  </a:lnTo>
                  <a:lnTo>
                    <a:pt x="648644" y="1105954"/>
                  </a:lnTo>
                  <a:lnTo>
                    <a:pt x="603860" y="1110515"/>
                  </a:lnTo>
                  <a:lnTo>
                    <a:pt x="558754" y="1111476"/>
                  </a:lnTo>
                  <a:lnTo>
                    <a:pt x="513560" y="1108813"/>
                  </a:lnTo>
                  <a:lnTo>
                    <a:pt x="468514" y="1102502"/>
                  </a:lnTo>
                  <a:lnTo>
                    <a:pt x="423850" y="1092519"/>
                  </a:lnTo>
                  <a:lnTo>
                    <a:pt x="379804" y="1078841"/>
                  </a:lnTo>
                  <a:lnTo>
                    <a:pt x="336612" y="1061444"/>
                  </a:lnTo>
                  <a:lnTo>
                    <a:pt x="294508" y="1040304"/>
                  </a:lnTo>
                  <a:lnTo>
                    <a:pt x="253729" y="1015397"/>
                  </a:lnTo>
                  <a:lnTo>
                    <a:pt x="214508" y="986700"/>
                  </a:lnTo>
                  <a:lnTo>
                    <a:pt x="177812" y="954821"/>
                  </a:lnTo>
                  <a:lnTo>
                    <a:pt x="144469" y="920580"/>
                  </a:lnTo>
                  <a:lnTo>
                    <a:pt x="114507" y="884212"/>
                  </a:lnTo>
                  <a:lnTo>
                    <a:pt x="87955" y="845952"/>
                  </a:lnTo>
                  <a:lnTo>
                    <a:pt x="64842" y="806035"/>
                  </a:lnTo>
                  <a:lnTo>
                    <a:pt x="45198" y="764695"/>
                  </a:lnTo>
                  <a:lnTo>
                    <a:pt x="29049" y="722168"/>
                  </a:lnTo>
                  <a:lnTo>
                    <a:pt x="16427" y="678687"/>
                  </a:lnTo>
                  <a:lnTo>
                    <a:pt x="7358" y="634488"/>
                  </a:lnTo>
                  <a:lnTo>
                    <a:pt x="1873" y="589806"/>
                  </a:lnTo>
                  <a:lnTo>
                    <a:pt x="0" y="544874"/>
                  </a:lnTo>
                  <a:lnTo>
                    <a:pt x="1767" y="499929"/>
                  </a:lnTo>
                  <a:lnTo>
                    <a:pt x="7203" y="455204"/>
                  </a:lnTo>
                  <a:lnTo>
                    <a:pt x="16338" y="410935"/>
                  </a:lnTo>
                  <a:lnTo>
                    <a:pt x="29200" y="367355"/>
                  </a:lnTo>
                  <a:lnTo>
                    <a:pt x="45818" y="324701"/>
                  </a:lnTo>
                  <a:lnTo>
                    <a:pt x="66221" y="283206"/>
                  </a:lnTo>
                  <a:lnTo>
                    <a:pt x="90437" y="243105"/>
                  </a:lnTo>
                  <a:lnTo>
                    <a:pt x="118496" y="204634"/>
                  </a:lnTo>
                </a:path>
                <a:path w="1116965" h="1111885">
                  <a:moveTo>
                    <a:pt x="220477" y="286041"/>
                  </a:moveTo>
                  <a:lnTo>
                    <a:pt x="193856" y="323455"/>
                  </a:lnTo>
                  <a:lnTo>
                    <a:pt x="171955" y="362810"/>
                  </a:lnTo>
                  <a:lnTo>
                    <a:pt x="154729" y="403741"/>
                  </a:lnTo>
                  <a:lnTo>
                    <a:pt x="142131" y="445881"/>
                  </a:lnTo>
                  <a:lnTo>
                    <a:pt x="134116" y="488865"/>
                  </a:lnTo>
                  <a:lnTo>
                    <a:pt x="130638" y="532328"/>
                  </a:lnTo>
                  <a:lnTo>
                    <a:pt x="131651" y="575903"/>
                  </a:lnTo>
                  <a:lnTo>
                    <a:pt x="137108" y="619227"/>
                  </a:lnTo>
                  <a:lnTo>
                    <a:pt x="146964" y="661933"/>
                  </a:lnTo>
                  <a:lnTo>
                    <a:pt x="161173" y="703655"/>
                  </a:lnTo>
                  <a:lnTo>
                    <a:pt x="179689" y="744028"/>
                  </a:lnTo>
                  <a:lnTo>
                    <a:pt x="202465" y="782686"/>
                  </a:lnTo>
                  <a:lnTo>
                    <a:pt x="229457" y="819265"/>
                  </a:lnTo>
                  <a:lnTo>
                    <a:pt x="260618" y="853397"/>
                  </a:lnTo>
                  <a:lnTo>
                    <a:pt x="295902" y="884719"/>
                  </a:lnTo>
                  <a:lnTo>
                    <a:pt x="334265" y="912179"/>
                  </a:lnTo>
                  <a:lnTo>
                    <a:pt x="374453" y="934995"/>
                  </a:lnTo>
                  <a:lnTo>
                    <a:pt x="416101" y="953204"/>
                  </a:lnTo>
                  <a:lnTo>
                    <a:pt x="458841" y="966841"/>
                  </a:lnTo>
                  <a:lnTo>
                    <a:pt x="502308" y="975943"/>
                  </a:lnTo>
                  <a:lnTo>
                    <a:pt x="546136" y="980546"/>
                  </a:lnTo>
                  <a:lnTo>
                    <a:pt x="589957" y="980687"/>
                  </a:lnTo>
                  <a:lnTo>
                    <a:pt x="633406" y="976403"/>
                  </a:lnTo>
                  <a:lnTo>
                    <a:pt x="676117" y="967728"/>
                  </a:lnTo>
                  <a:lnTo>
                    <a:pt x="717723" y="954701"/>
                  </a:lnTo>
                  <a:lnTo>
                    <a:pt x="757858" y="937356"/>
                  </a:lnTo>
                  <a:lnTo>
                    <a:pt x="796155" y="915731"/>
                  </a:lnTo>
                  <a:lnTo>
                    <a:pt x="832248" y="889862"/>
                  </a:lnTo>
                  <a:lnTo>
                    <a:pt x="865771" y="859785"/>
                  </a:lnTo>
                  <a:lnTo>
                    <a:pt x="896358" y="825537"/>
                  </a:lnTo>
                  <a:lnTo>
                    <a:pt x="922982" y="788101"/>
                  </a:lnTo>
                  <a:lnTo>
                    <a:pt x="944884" y="748730"/>
                  </a:lnTo>
                  <a:lnTo>
                    <a:pt x="962111" y="707789"/>
                  </a:lnTo>
                  <a:lnTo>
                    <a:pt x="974709" y="665643"/>
                  </a:lnTo>
                  <a:lnTo>
                    <a:pt x="982725" y="622657"/>
                  </a:lnTo>
                  <a:lnTo>
                    <a:pt x="986203" y="579196"/>
                  </a:lnTo>
                  <a:lnTo>
                    <a:pt x="985191" y="535624"/>
                  </a:lnTo>
                  <a:lnTo>
                    <a:pt x="979734" y="492307"/>
                  </a:lnTo>
                  <a:lnTo>
                    <a:pt x="969878" y="449609"/>
                  </a:lnTo>
                  <a:lnTo>
                    <a:pt x="955669" y="407895"/>
                  </a:lnTo>
                  <a:lnTo>
                    <a:pt x="937154" y="367530"/>
                  </a:lnTo>
                  <a:lnTo>
                    <a:pt x="914378" y="328880"/>
                  </a:lnTo>
                  <a:lnTo>
                    <a:pt x="887387" y="292308"/>
                  </a:lnTo>
                  <a:lnTo>
                    <a:pt x="856228" y="258179"/>
                  </a:lnTo>
                  <a:lnTo>
                    <a:pt x="820946" y="226859"/>
                  </a:lnTo>
                  <a:lnTo>
                    <a:pt x="782581" y="199399"/>
                  </a:lnTo>
                  <a:lnTo>
                    <a:pt x="742390" y="176583"/>
                  </a:lnTo>
                  <a:lnTo>
                    <a:pt x="700741" y="158375"/>
                  </a:lnTo>
                  <a:lnTo>
                    <a:pt x="657999" y="144737"/>
                  </a:lnTo>
                  <a:lnTo>
                    <a:pt x="614531" y="135635"/>
                  </a:lnTo>
                  <a:lnTo>
                    <a:pt x="570702" y="131032"/>
                  </a:lnTo>
                  <a:lnTo>
                    <a:pt x="526880" y="130891"/>
                  </a:lnTo>
                  <a:lnTo>
                    <a:pt x="483430" y="135175"/>
                  </a:lnTo>
                  <a:lnTo>
                    <a:pt x="440719" y="143850"/>
                  </a:lnTo>
                  <a:lnTo>
                    <a:pt x="399113" y="156877"/>
                  </a:lnTo>
                  <a:lnTo>
                    <a:pt x="358978" y="174222"/>
                  </a:lnTo>
                  <a:lnTo>
                    <a:pt x="320681" y="195847"/>
                  </a:lnTo>
                  <a:lnTo>
                    <a:pt x="284587" y="221716"/>
                  </a:lnTo>
                  <a:lnTo>
                    <a:pt x="251064" y="251793"/>
                  </a:lnTo>
                  <a:lnTo>
                    <a:pt x="220477" y="286041"/>
                  </a:lnTo>
                </a:path>
              </a:pathLst>
            </a:custGeom>
            <a:ln w="7349">
              <a:solidFill>
                <a:srgbClr val="C6B79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1013460" y="0"/>
              <a:ext cx="8130540" cy="6858000"/>
            </a:xfrm>
            <a:custGeom>
              <a:avLst/>
              <a:gdLst/>
              <a:ahLst/>
              <a:cxnLst/>
              <a:rect l="l" t="t" r="r" b="b"/>
              <a:pathLst>
                <a:path w="8130540" h="6858000">
                  <a:moveTo>
                    <a:pt x="8130540" y="0"/>
                  </a:moveTo>
                  <a:lnTo>
                    <a:pt x="0" y="0"/>
                  </a:lnTo>
                  <a:lnTo>
                    <a:pt x="0" y="6858000"/>
                  </a:lnTo>
                  <a:lnTo>
                    <a:pt x="8130540" y="6858000"/>
                  </a:lnTo>
                  <a:lnTo>
                    <a:pt x="813054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2" name="object 12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935736" y="0"/>
              <a:ext cx="150875" cy="6857996"/>
            </a:xfrm>
            <a:prstGeom prst="rect">
              <a:avLst/>
            </a:prstGeom>
          </p:spPr>
        </p:pic>
        <p:sp>
          <p:nvSpPr>
            <p:cNvPr id="13" name="object 13"/>
            <p:cNvSpPr/>
            <p:nvPr/>
          </p:nvSpPr>
          <p:spPr>
            <a:xfrm>
              <a:off x="1014983" y="0"/>
              <a:ext cx="73660" cy="6858000"/>
            </a:xfrm>
            <a:custGeom>
              <a:avLst/>
              <a:gdLst/>
              <a:ahLst/>
              <a:cxnLst/>
              <a:rect l="l" t="t" r="r" b="b"/>
              <a:pathLst>
                <a:path w="73659" h="6858000">
                  <a:moveTo>
                    <a:pt x="73152" y="0"/>
                  </a:moveTo>
                  <a:lnTo>
                    <a:pt x="0" y="0"/>
                  </a:lnTo>
                  <a:lnTo>
                    <a:pt x="0" y="6858000"/>
                  </a:lnTo>
                  <a:lnTo>
                    <a:pt x="73152" y="6858000"/>
                  </a:lnTo>
                  <a:lnTo>
                    <a:pt x="7315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14" name="object 14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1246632" y="1"/>
            <a:ext cx="4889754" cy="1104136"/>
          </a:xfrm>
          <a:prstGeom prst="rect">
            <a:avLst/>
          </a:prstGeom>
        </p:spPr>
      </p:pic>
      <p:sp>
        <p:nvSpPr>
          <p:cNvPr id="15" name="object 15"/>
          <p:cNvSpPr txBox="1">
            <a:spLocks noGrp="1"/>
          </p:cNvSpPr>
          <p:nvPr>
            <p:ph type="title"/>
          </p:nvPr>
        </p:nvSpPr>
        <p:spPr>
          <a:xfrm>
            <a:off x="1507616" y="228601"/>
            <a:ext cx="4740784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spc="-25" dirty="0"/>
              <a:t>Содержательный</a:t>
            </a:r>
            <a:r>
              <a:rPr sz="3200" spc="-85" dirty="0"/>
              <a:t> </a:t>
            </a:r>
            <a:r>
              <a:rPr sz="3200" spc="-20" dirty="0"/>
              <a:t>раздел</a:t>
            </a:r>
            <a:endParaRPr sz="3200" dirty="0"/>
          </a:p>
        </p:txBody>
      </p:sp>
      <p:sp>
        <p:nvSpPr>
          <p:cNvPr id="16" name="object 16"/>
          <p:cNvSpPr txBox="1"/>
          <p:nvPr/>
        </p:nvSpPr>
        <p:spPr>
          <a:xfrm>
            <a:off x="1232712" y="952881"/>
            <a:ext cx="7385684" cy="459930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95910" marR="323850" indent="-283845">
              <a:lnSpc>
                <a:spcPct val="100000"/>
              </a:lnSpc>
              <a:spcBef>
                <a:spcPts val="105"/>
              </a:spcBef>
              <a:buClr>
                <a:srgbClr val="3891A7"/>
              </a:buClr>
              <a:buSzPct val="80000"/>
              <a:buFont typeface="Wingdings 2"/>
              <a:buChar char=""/>
              <a:tabLst>
                <a:tab pos="295910" algn="l"/>
                <a:tab pos="296545" algn="l"/>
              </a:tabLst>
            </a:pPr>
            <a:r>
              <a:rPr sz="2000" spc="-15" dirty="0">
                <a:solidFill>
                  <a:srgbClr val="4F271C"/>
                </a:solidFill>
                <a:latin typeface="Times New Roman"/>
                <a:cs typeface="Times New Roman"/>
              </a:rPr>
              <a:t>Задачи </a:t>
            </a:r>
            <a:r>
              <a:rPr sz="2000" dirty="0">
                <a:solidFill>
                  <a:srgbClr val="4F271C"/>
                </a:solidFill>
                <a:latin typeface="Times New Roman"/>
                <a:cs typeface="Times New Roman"/>
              </a:rPr>
              <a:t>и</a:t>
            </a:r>
            <a:r>
              <a:rPr sz="2000" spc="5" dirty="0">
                <a:solidFill>
                  <a:srgbClr val="4F271C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4F271C"/>
                </a:solidFill>
                <a:latin typeface="Times New Roman"/>
                <a:cs typeface="Times New Roman"/>
              </a:rPr>
              <a:t>содержание </a:t>
            </a:r>
            <a:r>
              <a:rPr sz="2000" spc="-5" dirty="0">
                <a:solidFill>
                  <a:srgbClr val="4F271C"/>
                </a:solidFill>
                <a:latin typeface="Times New Roman"/>
                <a:cs typeface="Times New Roman"/>
              </a:rPr>
              <a:t>образования</a:t>
            </a:r>
            <a:r>
              <a:rPr sz="2000" spc="-15" dirty="0">
                <a:solidFill>
                  <a:srgbClr val="4F271C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4F271C"/>
                </a:solidFill>
                <a:latin typeface="Times New Roman"/>
                <a:cs typeface="Times New Roman"/>
              </a:rPr>
              <a:t>(обучения</a:t>
            </a:r>
            <a:r>
              <a:rPr sz="2000" spc="-15" dirty="0">
                <a:solidFill>
                  <a:srgbClr val="4F271C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4F271C"/>
                </a:solidFill>
                <a:latin typeface="Times New Roman"/>
                <a:cs typeface="Times New Roman"/>
              </a:rPr>
              <a:t>и</a:t>
            </a:r>
            <a:r>
              <a:rPr sz="2000" spc="5" dirty="0">
                <a:solidFill>
                  <a:srgbClr val="4F271C"/>
                </a:solidFill>
                <a:latin typeface="Times New Roman"/>
                <a:cs typeface="Times New Roman"/>
              </a:rPr>
              <a:t> воспитания)</a:t>
            </a:r>
            <a:r>
              <a:rPr sz="2000" spc="10" dirty="0">
                <a:solidFill>
                  <a:srgbClr val="4F271C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4F271C"/>
                </a:solidFill>
                <a:latin typeface="Times New Roman"/>
                <a:cs typeface="Times New Roman"/>
              </a:rPr>
              <a:t>по </a:t>
            </a:r>
            <a:r>
              <a:rPr sz="2000" spc="-484" dirty="0">
                <a:solidFill>
                  <a:srgbClr val="4F271C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4F271C"/>
                </a:solidFill>
                <a:latin typeface="Times New Roman"/>
                <a:cs typeface="Times New Roman"/>
              </a:rPr>
              <a:t>образовательным областям </a:t>
            </a:r>
            <a:r>
              <a:rPr sz="2000" dirty="0">
                <a:solidFill>
                  <a:srgbClr val="4F271C"/>
                </a:solidFill>
                <a:latin typeface="Times New Roman"/>
                <a:cs typeface="Times New Roman"/>
              </a:rPr>
              <a:t>( </a:t>
            </a:r>
            <a:r>
              <a:rPr sz="2000" spc="-10" dirty="0">
                <a:solidFill>
                  <a:srgbClr val="4F271C"/>
                </a:solidFill>
                <a:latin typeface="Times New Roman"/>
                <a:cs typeface="Times New Roman"/>
              </a:rPr>
              <a:t>социально-коммуникативное, </a:t>
            </a:r>
            <a:r>
              <a:rPr sz="2000" spc="-5" dirty="0">
                <a:solidFill>
                  <a:srgbClr val="4F271C"/>
                </a:solidFill>
                <a:latin typeface="Times New Roman"/>
                <a:cs typeface="Times New Roman"/>
              </a:rPr>
              <a:t> познавательное,</a:t>
            </a:r>
            <a:r>
              <a:rPr sz="2000" spc="-15" dirty="0">
                <a:solidFill>
                  <a:srgbClr val="4F271C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4F271C"/>
                </a:solidFill>
                <a:latin typeface="Times New Roman"/>
                <a:cs typeface="Times New Roman"/>
              </a:rPr>
              <a:t>речевое,</a:t>
            </a:r>
            <a:r>
              <a:rPr sz="2000" spc="-40" dirty="0">
                <a:solidFill>
                  <a:srgbClr val="4F271C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4F271C"/>
                </a:solidFill>
                <a:latin typeface="Times New Roman"/>
                <a:cs typeface="Times New Roman"/>
              </a:rPr>
              <a:t>художественно-эстетическое</a:t>
            </a:r>
            <a:r>
              <a:rPr sz="2000" spc="-55" dirty="0">
                <a:solidFill>
                  <a:srgbClr val="4F271C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4F271C"/>
                </a:solidFill>
                <a:latin typeface="Times New Roman"/>
                <a:cs typeface="Times New Roman"/>
              </a:rPr>
              <a:t>и</a:t>
            </a:r>
            <a:endParaRPr sz="2000" dirty="0">
              <a:latin typeface="Times New Roman"/>
              <a:cs typeface="Times New Roman"/>
            </a:endParaRPr>
          </a:p>
          <a:p>
            <a:pPr marL="295910">
              <a:lnSpc>
                <a:spcPct val="100000"/>
              </a:lnSpc>
            </a:pPr>
            <a:r>
              <a:rPr sz="2000" spc="-5" dirty="0">
                <a:solidFill>
                  <a:srgbClr val="4F271C"/>
                </a:solidFill>
                <a:latin typeface="Times New Roman"/>
                <a:cs typeface="Times New Roman"/>
              </a:rPr>
              <a:t>физическое</a:t>
            </a:r>
            <a:r>
              <a:rPr sz="2000" spc="-25" dirty="0">
                <a:solidFill>
                  <a:srgbClr val="4F271C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4F271C"/>
                </a:solidFill>
                <a:latin typeface="Times New Roman"/>
                <a:cs typeface="Times New Roman"/>
              </a:rPr>
              <a:t>развитие);</a:t>
            </a:r>
            <a:endParaRPr sz="2000" dirty="0">
              <a:latin typeface="Times New Roman"/>
              <a:cs typeface="Times New Roman"/>
            </a:endParaRPr>
          </a:p>
          <a:p>
            <a:pPr marL="295910" marR="823594" indent="-283845">
              <a:lnSpc>
                <a:spcPct val="100000"/>
              </a:lnSpc>
              <a:spcBef>
                <a:spcPts val="600"/>
              </a:spcBef>
              <a:buClr>
                <a:srgbClr val="3891A7"/>
              </a:buClr>
              <a:buSzPct val="80000"/>
              <a:buFont typeface="Wingdings 2"/>
              <a:buChar char=""/>
              <a:tabLst>
                <a:tab pos="295910" algn="l"/>
                <a:tab pos="296545" algn="l"/>
              </a:tabLst>
            </a:pPr>
            <a:r>
              <a:rPr sz="2000" dirty="0">
                <a:solidFill>
                  <a:srgbClr val="4F271C"/>
                </a:solidFill>
                <a:latin typeface="Times New Roman"/>
                <a:cs typeface="Times New Roman"/>
              </a:rPr>
              <a:t>Описание </a:t>
            </a:r>
            <a:r>
              <a:rPr sz="2000" spc="-10" dirty="0">
                <a:solidFill>
                  <a:srgbClr val="4F271C"/>
                </a:solidFill>
                <a:latin typeface="Times New Roman"/>
                <a:cs typeface="Times New Roman"/>
              </a:rPr>
              <a:t>вариативных </a:t>
            </a:r>
            <a:r>
              <a:rPr sz="2000" spc="-5" dirty="0">
                <a:solidFill>
                  <a:srgbClr val="4F271C"/>
                </a:solidFill>
                <a:latin typeface="Times New Roman"/>
                <a:cs typeface="Times New Roman"/>
              </a:rPr>
              <a:t>форм, </a:t>
            </a:r>
            <a:r>
              <a:rPr sz="2000" spc="5" dirty="0">
                <a:solidFill>
                  <a:srgbClr val="4F271C"/>
                </a:solidFill>
                <a:latin typeface="Times New Roman"/>
                <a:cs typeface="Times New Roman"/>
              </a:rPr>
              <a:t>способов, </a:t>
            </a:r>
            <a:r>
              <a:rPr sz="2000" spc="-10" dirty="0">
                <a:solidFill>
                  <a:srgbClr val="4F271C"/>
                </a:solidFill>
                <a:latin typeface="Times New Roman"/>
                <a:cs typeface="Times New Roman"/>
              </a:rPr>
              <a:t>методов, </a:t>
            </a:r>
            <a:r>
              <a:rPr sz="2000" spc="-5" dirty="0">
                <a:solidFill>
                  <a:srgbClr val="4F271C"/>
                </a:solidFill>
                <a:latin typeface="Times New Roman"/>
                <a:cs typeface="Times New Roman"/>
              </a:rPr>
              <a:t>средств </a:t>
            </a:r>
            <a:r>
              <a:rPr sz="2000" spc="-484" dirty="0">
                <a:solidFill>
                  <a:srgbClr val="4F271C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4F271C"/>
                </a:solidFill>
                <a:latin typeface="Times New Roman"/>
                <a:cs typeface="Times New Roman"/>
              </a:rPr>
              <a:t>реализации</a:t>
            </a:r>
            <a:r>
              <a:rPr sz="2000" spc="15" dirty="0">
                <a:solidFill>
                  <a:srgbClr val="4F271C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4F271C"/>
                </a:solidFill>
                <a:latin typeface="Times New Roman"/>
                <a:cs typeface="Times New Roman"/>
              </a:rPr>
              <a:t>программы;</a:t>
            </a:r>
            <a:endParaRPr sz="2000" dirty="0">
              <a:latin typeface="Times New Roman"/>
              <a:cs typeface="Times New Roman"/>
            </a:endParaRPr>
          </a:p>
          <a:p>
            <a:pPr marL="295910" indent="-283845">
              <a:lnSpc>
                <a:spcPct val="100000"/>
              </a:lnSpc>
              <a:spcBef>
                <a:spcPts val="600"/>
              </a:spcBef>
              <a:buClr>
                <a:srgbClr val="3891A7"/>
              </a:buClr>
              <a:buSzPct val="80000"/>
              <a:buFont typeface="Wingdings 2"/>
              <a:buChar char=""/>
              <a:tabLst>
                <a:tab pos="295910" algn="l"/>
                <a:tab pos="296545" algn="l"/>
              </a:tabLst>
            </a:pPr>
            <a:r>
              <a:rPr sz="2000" dirty="0">
                <a:solidFill>
                  <a:srgbClr val="4F271C"/>
                </a:solidFill>
                <a:latin typeface="Times New Roman"/>
                <a:cs typeface="Times New Roman"/>
              </a:rPr>
              <a:t>Особенности</a:t>
            </a:r>
            <a:r>
              <a:rPr sz="2000" spc="484" dirty="0">
                <a:solidFill>
                  <a:srgbClr val="4F271C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4F271C"/>
                </a:solidFill>
                <a:latin typeface="Times New Roman"/>
                <a:cs typeface="Times New Roman"/>
              </a:rPr>
              <a:t>образовательной</a:t>
            </a:r>
            <a:r>
              <a:rPr sz="2000" spc="-25" dirty="0">
                <a:solidFill>
                  <a:srgbClr val="4F271C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4F271C"/>
                </a:solidFill>
                <a:latin typeface="Times New Roman"/>
                <a:cs typeface="Times New Roman"/>
              </a:rPr>
              <a:t>деятельности</a:t>
            </a:r>
            <a:r>
              <a:rPr sz="2000" spc="-5" dirty="0">
                <a:solidFill>
                  <a:srgbClr val="4F271C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4F271C"/>
                </a:solidFill>
                <a:latin typeface="Times New Roman"/>
                <a:cs typeface="Times New Roman"/>
              </a:rPr>
              <a:t>разных</a:t>
            </a:r>
            <a:r>
              <a:rPr sz="2000" spc="-10" dirty="0">
                <a:solidFill>
                  <a:srgbClr val="4F271C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4F271C"/>
                </a:solidFill>
                <a:latin typeface="Times New Roman"/>
                <a:cs typeface="Times New Roman"/>
              </a:rPr>
              <a:t>видов</a:t>
            </a:r>
            <a:r>
              <a:rPr sz="2000" spc="5" dirty="0">
                <a:solidFill>
                  <a:srgbClr val="4F271C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4F271C"/>
                </a:solidFill>
                <a:latin typeface="Times New Roman"/>
                <a:cs typeface="Times New Roman"/>
              </a:rPr>
              <a:t>и</a:t>
            </a:r>
            <a:endParaRPr sz="2000" dirty="0">
              <a:latin typeface="Times New Roman"/>
              <a:cs typeface="Times New Roman"/>
            </a:endParaRPr>
          </a:p>
          <a:p>
            <a:pPr marL="295910">
              <a:lnSpc>
                <a:spcPct val="100000"/>
              </a:lnSpc>
            </a:pPr>
            <a:r>
              <a:rPr sz="2000" spc="-25" dirty="0">
                <a:solidFill>
                  <a:srgbClr val="4F271C"/>
                </a:solidFill>
                <a:latin typeface="Times New Roman"/>
                <a:cs typeface="Times New Roman"/>
              </a:rPr>
              <a:t>культурных</a:t>
            </a:r>
            <a:r>
              <a:rPr sz="2000" spc="5" dirty="0">
                <a:solidFill>
                  <a:srgbClr val="4F271C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4F271C"/>
                </a:solidFill>
                <a:latin typeface="Times New Roman"/>
                <a:cs typeface="Times New Roman"/>
              </a:rPr>
              <a:t>практик</a:t>
            </a:r>
            <a:r>
              <a:rPr sz="2000" spc="15" dirty="0">
                <a:solidFill>
                  <a:srgbClr val="4F271C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4F271C"/>
                </a:solidFill>
                <a:latin typeface="Times New Roman"/>
                <a:cs typeface="Times New Roman"/>
              </a:rPr>
              <a:t>и</a:t>
            </a:r>
            <a:r>
              <a:rPr sz="2000" spc="10" dirty="0">
                <a:solidFill>
                  <a:srgbClr val="4F271C"/>
                </a:solidFill>
                <a:latin typeface="Times New Roman"/>
                <a:cs typeface="Times New Roman"/>
              </a:rPr>
              <a:t> </a:t>
            </a:r>
            <a:r>
              <a:rPr sz="2000" spc="5" dirty="0">
                <a:solidFill>
                  <a:srgbClr val="4F271C"/>
                </a:solidFill>
                <a:latin typeface="Times New Roman"/>
                <a:cs typeface="Times New Roman"/>
              </a:rPr>
              <a:t>способов</a:t>
            </a:r>
            <a:r>
              <a:rPr sz="2000" spc="-10" dirty="0">
                <a:solidFill>
                  <a:srgbClr val="4F271C"/>
                </a:solidFill>
                <a:latin typeface="Times New Roman"/>
                <a:cs typeface="Times New Roman"/>
              </a:rPr>
              <a:t> поддержки детской</a:t>
            </a:r>
            <a:r>
              <a:rPr sz="2000" dirty="0">
                <a:solidFill>
                  <a:srgbClr val="4F271C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4F271C"/>
                </a:solidFill>
                <a:latin typeface="Times New Roman"/>
                <a:cs typeface="Times New Roman"/>
              </a:rPr>
              <a:t>инициативы;</a:t>
            </a:r>
            <a:endParaRPr sz="2000" dirty="0">
              <a:latin typeface="Times New Roman"/>
              <a:cs typeface="Times New Roman"/>
            </a:endParaRPr>
          </a:p>
          <a:p>
            <a:pPr marL="295910" marR="983615" indent="-283845">
              <a:lnSpc>
                <a:spcPct val="100000"/>
              </a:lnSpc>
              <a:spcBef>
                <a:spcPts val="600"/>
              </a:spcBef>
              <a:buClr>
                <a:srgbClr val="3891A7"/>
              </a:buClr>
              <a:buSzPct val="80000"/>
              <a:buFont typeface="Wingdings 2"/>
              <a:buChar char=""/>
              <a:tabLst>
                <a:tab pos="295910" algn="l"/>
                <a:tab pos="296545" algn="l"/>
              </a:tabLst>
            </a:pPr>
            <a:r>
              <a:rPr sz="2000" spc="-5" dirty="0">
                <a:solidFill>
                  <a:srgbClr val="4F271C"/>
                </a:solidFill>
                <a:latin typeface="Times New Roman"/>
                <a:cs typeface="Times New Roman"/>
              </a:rPr>
              <a:t>Взаимодействие</a:t>
            </a:r>
            <a:r>
              <a:rPr sz="2000" dirty="0">
                <a:solidFill>
                  <a:srgbClr val="4F271C"/>
                </a:solidFill>
                <a:latin typeface="Times New Roman"/>
                <a:cs typeface="Times New Roman"/>
              </a:rPr>
              <a:t> </a:t>
            </a:r>
            <a:r>
              <a:rPr sz="2000" spc="-15" dirty="0">
                <a:solidFill>
                  <a:srgbClr val="4F271C"/>
                </a:solidFill>
                <a:latin typeface="Times New Roman"/>
                <a:cs typeface="Times New Roman"/>
              </a:rPr>
              <a:t>педагогического</a:t>
            </a:r>
            <a:r>
              <a:rPr sz="2000" spc="5" dirty="0">
                <a:solidFill>
                  <a:srgbClr val="4F271C"/>
                </a:solidFill>
                <a:latin typeface="Times New Roman"/>
                <a:cs typeface="Times New Roman"/>
              </a:rPr>
              <a:t> </a:t>
            </a:r>
            <a:r>
              <a:rPr sz="2000" spc="-20" dirty="0">
                <a:solidFill>
                  <a:srgbClr val="4F271C"/>
                </a:solidFill>
                <a:latin typeface="Times New Roman"/>
                <a:cs typeface="Times New Roman"/>
              </a:rPr>
              <a:t>коллектива</a:t>
            </a:r>
            <a:r>
              <a:rPr sz="2000" spc="25" dirty="0">
                <a:solidFill>
                  <a:srgbClr val="4F271C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4F271C"/>
                </a:solidFill>
                <a:latin typeface="Times New Roman"/>
                <a:cs typeface="Times New Roman"/>
              </a:rPr>
              <a:t>с</a:t>
            </a:r>
            <a:r>
              <a:rPr sz="2000" spc="5" dirty="0">
                <a:solidFill>
                  <a:srgbClr val="4F271C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4F271C"/>
                </a:solidFill>
                <a:latin typeface="Times New Roman"/>
                <a:cs typeface="Times New Roman"/>
              </a:rPr>
              <a:t>семьями </a:t>
            </a:r>
            <a:r>
              <a:rPr sz="2000" spc="-484" dirty="0">
                <a:solidFill>
                  <a:srgbClr val="4F271C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4F271C"/>
                </a:solidFill>
                <a:latin typeface="Times New Roman"/>
                <a:cs typeface="Times New Roman"/>
              </a:rPr>
              <a:t>обучающихся;</a:t>
            </a:r>
            <a:endParaRPr sz="2000" dirty="0">
              <a:latin typeface="Times New Roman"/>
              <a:cs typeface="Times New Roman"/>
            </a:endParaRPr>
          </a:p>
          <a:p>
            <a:pPr marL="295910" marR="539115" indent="-283845">
              <a:lnSpc>
                <a:spcPct val="100000"/>
              </a:lnSpc>
              <a:spcBef>
                <a:spcPts val="605"/>
              </a:spcBef>
              <a:buClr>
                <a:srgbClr val="3891A7"/>
              </a:buClr>
              <a:buSzPct val="80000"/>
              <a:buFont typeface="Wingdings 2"/>
              <a:buChar char=""/>
              <a:tabLst>
                <a:tab pos="295910" algn="l"/>
                <a:tab pos="296545" algn="l"/>
              </a:tabLst>
            </a:pPr>
            <a:r>
              <a:rPr sz="2000" spc="-10" dirty="0">
                <a:solidFill>
                  <a:srgbClr val="4F271C"/>
                </a:solidFill>
                <a:latin typeface="Times New Roman"/>
                <a:cs typeface="Times New Roman"/>
              </a:rPr>
              <a:t>Направления</a:t>
            </a:r>
            <a:r>
              <a:rPr sz="2000" spc="15" dirty="0">
                <a:solidFill>
                  <a:srgbClr val="4F271C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4F271C"/>
                </a:solidFill>
                <a:latin typeface="Times New Roman"/>
                <a:cs typeface="Times New Roman"/>
              </a:rPr>
              <a:t>и</a:t>
            </a:r>
            <a:r>
              <a:rPr sz="2000" spc="10" dirty="0">
                <a:solidFill>
                  <a:srgbClr val="4F271C"/>
                </a:solidFill>
                <a:latin typeface="Times New Roman"/>
                <a:cs typeface="Times New Roman"/>
              </a:rPr>
              <a:t> </a:t>
            </a:r>
            <a:r>
              <a:rPr sz="2000" spc="-15" dirty="0">
                <a:solidFill>
                  <a:srgbClr val="4F271C"/>
                </a:solidFill>
                <a:latin typeface="Times New Roman"/>
                <a:cs typeface="Times New Roman"/>
              </a:rPr>
              <a:t>задачи</a:t>
            </a:r>
            <a:r>
              <a:rPr sz="2000" spc="-10" dirty="0">
                <a:solidFill>
                  <a:srgbClr val="4F271C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4F271C"/>
                </a:solidFill>
                <a:latin typeface="Times New Roman"/>
                <a:cs typeface="Times New Roman"/>
              </a:rPr>
              <a:t>коррекционно-развивающей</a:t>
            </a:r>
            <a:r>
              <a:rPr sz="2000" spc="-35" dirty="0">
                <a:solidFill>
                  <a:srgbClr val="4F271C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4F271C"/>
                </a:solidFill>
                <a:latin typeface="Times New Roman"/>
                <a:cs typeface="Times New Roman"/>
              </a:rPr>
              <a:t>работы</a:t>
            </a:r>
            <a:r>
              <a:rPr sz="2000" spc="-15" dirty="0">
                <a:solidFill>
                  <a:srgbClr val="4F271C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4F271C"/>
                </a:solidFill>
                <a:latin typeface="Times New Roman"/>
                <a:cs typeface="Times New Roman"/>
              </a:rPr>
              <a:t>с </a:t>
            </a:r>
            <a:r>
              <a:rPr sz="2000" spc="-484" dirty="0">
                <a:solidFill>
                  <a:srgbClr val="4F271C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4F271C"/>
                </a:solidFill>
                <a:latin typeface="Times New Roman"/>
                <a:cs typeface="Times New Roman"/>
              </a:rPr>
              <a:t>детьми </a:t>
            </a:r>
            <a:r>
              <a:rPr sz="2000" spc="-20" dirty="0">
                <a:solidFill>
                  <a:srgbClr val="4F271C"/>
                </a:solidFill>
                <a:latin typeface="Times New Roman"/>
                <a:cs typeface="Times New Roman"/>
              </a:rPr>
              <a:t>дошкольного</a:t>
            </a:r>
            <a:r>
              <a:rPr sz="2000" spc="-15" dirty="0">
                <a:solidFill>
                  <a:srgbClr val="4F271C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4F271C"/>
                </a:solidFill>
                <a:latin typeface="Times New Roman"/>
                <a:cs typeface="Times New Roman"/>
              </a:rPr>
              <a:t>возраста</a:t>
            </a:r>
            <a:r>
              <a:rPr sz="2000" spc="-10" dirty="0">
                <a:solidFill>
                  <a:srgbClr val="4F271C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4F271C"/>
                </a:solidFill>
                <a:latin typeface="Times New Roman"/>
                <a:cs typeface="Times New Roman"/>
              </a:rPr>
              <a:t>с</a:t>
            </a:r>
            <a:r>
              <a:rPr sz="2000" spc="15" dirty="0">
                <a:solidFill>
                  <a:srgbClr val="4F271C"/>
                </a:solidFill>
                <a:latin typeface="Times New Roman"/>
                <a:cs typeface="Times New Roman"/>
              </a:rPr>
              <a:t> </a:t>
            </a:r>
            <a:r>
              <a:rPr sz="2000" spc="5" dirty="0">
                <a:solidFill>
                  <a:srgbClr val="4F271C"/>
                </a:solidFill>
                <a:latin typeface="Times New Roman"/>
                <a:cs typeface="Times New Roman"/>
              </a:rPr>
              <a:t>особыми</a:t>
            </a:r>
            <a:r>
              <a:rPr sz="2000" dirty="0">
                <a:solidFill>
                  <a:srgbClr val="4F271C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4F271C"/>
                </a:solidFill>
                <a:latin typeface="Times New Roman"/>
                <a:cs typeface="Times New Roman"/>
              </a:rPr>
              <a:t>образовательными</a:t>
            </a:r>
            <a:endParaRPr sz="2000" dirty="0">
              <a:latin typeface="Times New Roman"/>
              <a:cs typeface="Times New Roman"/>
            </a:endParaRPr>
          </a:p>
          <a:p>
            <a:pPr marL="295910" marR="320040">
              <a:lnSpc>
                <a:spcPct val="100000"/>
              </a:lnSpc>
            </a:pPr>
            <a:r>
              <a:rPr sz="2000" dirty="0">
                <a:solidFill>
                  <a:srgbClr val="4F271C"/>
                </a:solidFill>
                <a:latin typeface="Times New Roman"/>
                <a:cs typeface="Times New Roman"/>
              </a:rPr>
              <a:t>потребностями</a:t>
            </a:r>
            <a:r>
              <a:rPr sz="2000" spc="-20" dirty="0">
                <a:solidFill>
                  <a:srgbClr val="4F271C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4F271C"/>
                </a:solidFill>
                <a:latin typeface="Times New Roman"/>
                <a:cs typeface="Times New Roman"/>
              </a:rPr>
              <a:t>различных</a:t>
            </a:r>
            <a:r>
              <a:rPr sz="2000" spc="5" dirty="0">
                <a:solidFill>
                  <a:srgbClr val="4F271C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4F271C"/>
                </a:solidFill>
                <a:latin typeface="Times New Roman"/>
                <a:cs typeface="Times New Roman"/>
              </a:rPr>
              <a:t>целевых</a:t>
            </a:r>
            <a:r>
              <a:rPr sz="2000" spc="10" dirty="0">
                <a:solidFill>
                  <a:srgbClr val="4F271C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4F271C"/>
                </a:solidFill>
                <a:latin typeface="Times New Roman"/>
                <a:cs typeface="Times New Roman"/>
              </a:rPr>
              <a:t>групп,</a:t>
            </a:r>
            <a:r>
              <a:rPr sz="2000" spc="15" dirty="0">
                <a:solidFill>
                  <a:srgbClr val="4F271C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4F271C"/>
                </a:solidFill>
                <a:latin typeface="Times New Roman"/>
                <a:cs typeface="Times New Roman"/>
              </a:rPr>
              <a:t>в</a:t>
            </a:r>
            <a:r>
              <a:rPr sz="2000" spc="5" dirty="0">
                <a:solidFill>
                  <a:srgbClr val="4F271C"/>
                </a:solidFill>
                <a:latin typeface="Times New Roman"/>
                <a:cs typeface="Times New Roman"/>
              </a:rPr>
              <a:t> </a:t>
            </a:r>
            <a:r>
              <a:rPr sz="2000" spc="-20" dirty="0">
                <a:solidFill>
                  <a:srgbClr val="4F271C"/>
                </a:solidFill>
                <a:latin typeface="Times New Roman"/>
                <a:cs typeface="Times New Roman"/>
              </a:rPr>
              <a:t>том </a:t>
            </a:r>
            <a:r>
              <a:rPr sz="2000" spc="-5" dirty="0">
                <a:solidFill>
                  <a:srgbClr val="4F271C"/>
                </a:solidFill>
                <a:latin typeface="Times New Roman"/>
                <a:cs typeface="Times New Roman"/>
              </a:rPr>
              <a:t>числе</a:t>
            </a:r>
            <a:r>
              <a:rPr sz="2000" spc="5" dirty="0">
                <a:solidFill>
                  <a:srgbClr val="4F271C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4F271C"/>
                </a:solidFill>
                <a:latin typeface="Times New Roman"/>
                <a:cs typeface="Times New Roman"/>
              </a:rPr>
              <a:t>детей</a:t>
            </a:r>
            <a:r>
              <a:rPr sz="2000" spc="-10" dirty="0">
                <a:solidFill>
                  <a:srgbClr val="4F271C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4F271C"/>
                </a:solidFill>
                <a:latin typeface="Times New Roman"/>
                <a:cs typeface="Times New Roman"/>
              </a:rPr>
              <a:t>с </a:t>
            </a:r>
            <a:r>
              <a:rPr sz="2000" spc="-484" dirty="0">
                <a:solidFill>
                  <a:srgbClr val="4F271C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4F271C"/>
                </a:solidFill>
                <a:latin typeface="Times New Roman"/>
                <a:cs typeface="Times New Roman"/>
              </a:rPr>
              <a:t>ограниченными</a:t>
            </a:r>
            <a:r>
              <a:rPr sz="2000" spc="10" dirty="0">
                <a:solidFill>
                  <a:srgbClr val="4F271C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4F271C"/>
                </a:solidFill>
                <a:latin typeface="Times New Roman"/>
                <a:cs typeface="Times New Roman"/>
              </a:rPr>
              <a:t>возможностями,</a:t>
            </a:r>
            <a:r>
              <a:rPr sz="2000" spc="-30" dirty="0">
                <a:solidFill>
                  <a:srgbClr val="4F271C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4F271C"/>
                </a:solidFill>
                <a:latin typeface="Times New Roman"/>
                <a:cs typeface="Times New Roman"/>
              </a:rPr>
              <a:t>детей-инвалидов.</a:t>
            </a:r>
            <a:endParaRPr sz="2000" dirty="0">
              <a:latin typeface="Times New Roman"/>
              <a:cs typeface="Times New Roman"/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5429246"/>
            <a:ext cx="1571625" cy="1428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3304" y="3810"/>
              <a:ext cx="819785" cy="819150"/>
            </a:xfrm>
            <a:custGeom>
              <a:avLst/>
              <a:gdLst/>
              <a:ahLst/>
              <a:cxnLst/>
              <a:rect l="l" t="t" r="r" b="b"/>
              <a:pathLst>
                <a:path w="819785" h="819150">
                  <a:moveTo>
                    <a:pt x="819655" y="0"/>
                  </a:moveTo>
                  <a:lnTo>
                    <a:pt x="505" y="0"/>
                  </a:lnTo>
                  <a:lnTo>
                    <a:pt x="0" y="819150"/>
                  </a:lnTo>
                  <a:lnTo>
                    <a:pt x="48635" y="817759"/>
                  </a:lnTo>
                  <a:lnTo>
                    <a:pt x="96034" y="813638"/>
                  </a:lnTo>
                  <a:lnTo>
                    <a:pt x="142623" y="806864"/>
                  </a:lnTo>
                  <a:lnTo>
                    <a:pt x="188327" y="797514"/>
                  </a:lnTo>
                  <a:lnTo>
                    <a:pt x="233067" y="785664"/>
                  </a:lnTo>
                  <a:lnTo>
                    <a:pt x="276768" y="771391"/>
                  </a:lnTo>
                  <a:lnTo>
                    <a:pt x="319353" y="754772"/>
                  </a:lnTo>
                  <a:lnTo>
                    <a:pt x="360744" y="735885"/>
                  </a:lnTo>
                  <a:lnTo>
                    <a:pt x="400865" y="714805"/>
                  </a:lnTo>
                  <a:lnTo>
                    <a:pt x="439639" y="691610"/>
                  </a:lnTo>
                  <a:lnTo>
                    <a:pt x="476990" y="666377"/>
                  </a:lnTo>
                  <a:lnTo>
                    <a:pt x="512839" y="639182"/>
                  </a:lnTo>
                  <a:lnTo>
                    <a:pt x="547112" y="610102"/>
                  </a:lnTo>
                  <a:lnTo>
                    <a:pt x="579729" y="579215"/>
                  </a:lnTo>
                  <a:lnTo>
                    <a:pt x="610616" y="546596"/>
                  </a:lnTo>
                  <a:lnTo>
                    <a:pt x="639695" y="512323"/>
                  </a:lnTo>
                  <a:lnTo>
                    <a:pt x="666889" y="476473"/>
                  </a:lnTo>
                  <a:lnTo>
                    <a:pt x="692122" y="439123"/>
                  </a:lnTo>
                  <a:lnTo>
                    <a:pt x="715316" y="400349"/>
                  </a:lnTo>
                  <a:lnTo>
                    <a:pt x="736395" y="360228"/>
                  </a:lnTo>
                  <a:lnTo>
                    <a:pt x="755281" y="318837"/>
                  </a:lnTo>
                  <a:lnTo>
                    <a:pt x="771899" y="276253"/>
                  </a:lnTo>
                  <a:lnTo>
                    <a:pt x="786171" y="232553"/>
                  </a:lnTo>
                  <a:lnTo>
                    <a:pt x="798020" y="187814"/>
                  </a:lnTo>
                  <a:lnTo>
                    <a:pt x="807370" y="142112"/>
                  </a:lnTo>
                  <a:lnTo>
                    <a:pt x="814144" y="95524"/>
                  </a:lnTo>
                  <a:lnTo>
                    <a:pt x="818264" y="48128"/>
                  </a:lnTo>
                  <a:lnTo>
                    <a:pt x="819655" y="0"/>
                  </a:lnTo>
                  <a:close/>
                </a:path>
              </a:pathLst>
            </a:custGeom>
            <a:solidFill>
              <a:srgbClr val="FDF9F4">
                <a:alpha val="32940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3304" y="3810"/>
              <a:ext cx="819785" cy="819150"/>
            </a:xfrm>
            <a:custGeom>
              <a:avLst/>
              <a:gdLst/>
              <a:ahLst/>
              <a:cxnLst/>
              <a:rect l="l" t="t" r="r" b="b"/>
              <a:pathLst>
                <a:path w="819785" h="819150">
                  <a:moveTo>
                    <a:pt x="819655" y="0"/>
                  </a:moveTo>
                  <a:lnTo>
                    <a:pt x="818264" y="48128"/>
                  </a:lnTo>
                  <a:lnTo>
                    <a:pt x="814144" y="95524"/>
                  </a:lnTo>
                  <a:lnTo>
                    <a:pt x="807370" y="142112"/>
                  </a:lnTo>
                  <a:lnTo>
                    <a:pt x="798020" y="187814"/>
                  </a:lnTo>
                  <a:lnTo>
                    <a:pt x="786171" y="232553"/>
                  </a:lnTo>
                  <a:lnTo>
                    <a:pt x="771899" y="276253"/>
                  </a:lnTo>
                  <a:lnTo>
                    <a:pt x="755281" y="318837"/>
                  </a:lnTo>
                  <a:lnTo>
                    <a:pt x="736395" y="360228"/>
                  </a:lnTo>
                  <a:lnTo>
                    <a:pt x="715316" y="400349"/>
                  </a:lnTo>
                  <a:lnTo>
                    <a:pt x="692122" y="439123"/>
                  </a:lnTo>
                  <a:lnTo>
                    <a:pt x="666889" y="476473"/>
                  </a:lnTo>
                  <a:lnTo>
                    <a:pt x="639695" y="512323"/>
                  </a:lnTo>
                  <a:lnTo>
                    <a:pt x="610616" y="546596"/>
                  </a:lnTo>
                  <a:lnTo>
                    <a:pt x="579729" y="579215"/>
                  </a:lnTo>
                  <a:lnTo>
                    <a:pt x="547112" y="610102"/>
                  </a:lnTo>
                  <a:lnTo>
                    <a:pt x="512839" y="639182"/>
                  </a:lnTo>
                  <a:lnTo>
                    <a:pt x="476990" y="666377"/>
                  </a:lnTo>
                  <a:lnTo>
                    <a:pt x="439639" y="691610"/>
                  </a:lnTo>
                  <a:lnTo>
                    <a:pt x="400865" y="714805"/>
                  </a:lnTo>
                  <a:lnTo>
                    <a:pt x="360744" y="735885"/>
                  </a:lnTo>
                  <a:lnTo>
                    <a:pt x="319353" y="754772"/>
                  </a:lnTo>
                  <a:lnTo>
                    <a:pt x="276768" y="771391"/>
                  </a:lnTo>
                  <a:lnTo>
                    <a:pt x="233067" y="785664"/>
                  </a:lnTo>
                  <a:lnTo>
                    <a:pt x="188327" y="797514"/>
                  </a:lnTo>
                  <a:lnTo>
                    <a:pt x="142623" y="806864"/>
                  </a:lnTo>
                  <a:lnTo>
                    <a:pt x="96034" y="813638"/>
                  </a:lnTo>
                  <a:lnTo>
                    <a:pt x="48635" y="817759"/>
                  </a:lnTo>
                  <a:lnTo>
                    <a:pt x="505" y="819150"/>
                  </a:lnTo>
                  <a:lnTo>
                    <a:pt x="336" y="819150"/>
                  </a:lnTo>
                  <a:lnTo>
                    <a:pt x="168" y="819150"/>
                  </a:lnTo>
                  <a:lnTo>
                    <a:pt x="0" y="819150"/>
                  </a:lnTo>
                  <a:lnTo>
                    <a:pt x="505" y="0"/>
                  </a:lnTo>
                  <a:lnTo>
                    <a:pt x="819655" y="0"/>
                  </a:lnTo>
                  <a:close/>
                </a:path>
              </a:pathLst>
            </a:custGeom>
            <a:ln w="3175">
              <a:solidFill>
                <a:srgbClr val="D2C39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28015" y="6095"/>
              <a:ext cx="1782318" cy="1782317"/>
            </a:xfrm>
            <a:prstGeom prst="rect">
              <a:avLst/>
            </a:prstGeom>
          </p:spPr>
        </p:pic>
        <p:sp>
          <p:nvSpPr>
            <p:cNvPr id="7" name="object 7"/>
            <p:cNvSpPr/>
            <p:nvPr/>
          </p:nvSpPr>
          <p:spPr>
            <a:xfrm>
              <a:off x="169163" y="21335"/>
              <a:ext cx="1702435" cy="1702435"/>
            </a:xfrm>
            <a:custGeom>
              <a:avLst/>
              <a:gdLst/>
              <a:ahLst/>
              <a:cxnLst/>
              <a:rect l="l" t="t" r="r" b="b"/>
              <a:pathLst>
                <a:path w="1702435" h="1702435">
                  <a:moveTo>
                    <a:pt x="0" y="851154"/>
                  </a:moveTo>
                  <a:lnTo>
                    <a:pt x="1347" y="802859"/>
                  </a:lnTo>
                  <a:lnTo>
                    <a:pt x="5341" y="755271"/>
                  </a:lnTo>
                  <a:lnTo>
                    <a:pt x="11910" y="708461"/>
                  </a:lnTo>
                  <a:lnTo>
                    <a:pt x="20983" y="662500"/>
                  </a:lnTo>
                  <a:lnTo>
                    <a:pt x="32487" y="617462"/>
                  </a:lnTo>
                  <a:lnTo>
                    <a:pt x="46350" y="573417"/>
                  </a:lnTo>
                  <a:lnTo>
                    <a:pt x="62501" y="530438"/>
                  </a:lnTo>
                  <a:lnTo>
                    <a:pt x="80868" y="488596"/>
                  </a:lnTo>
                  <a:lnTo>
                    <a:pt x="101378" y="447964"/>
                  </a:lnTo>
                  <a:lnTo>
                    <a:pt x="123961" y="408613"/>
                  </a:lnTo>
                  <a:lnTo>
                    <a:pt x="148543" y="370615"/>
                  </a:lnTo>
                  <a:lnTo>
                    <a:pt x="175055" y="334042"/>
                  </a:lnTo>
                  <a:lnTo>
                    <a:pt x="203422" y="298966"/>
                  </a:lnTo>
                  <a:lnTo>
                    <a:pt x="233574" y="265459"/>
                  </a:lnTo>
                  <a:lnTo>
                    <a:pt x="265439" y="233593"/>
                  </a:lnTo>
                  <a:lnTo>
                    <a:pt x="298945" y="203439"/>
                  </a:lnTo>
                  <a:lnTo>
                    <a:pt x="334020" y="175070"/>
                  </a:lnTo>
                  <a:lnTo>
                    <a:pt x="370593" y="148557"/>
                  </a:lnTo>
                  <a:lnTo>
                    <a:pt x="408590" y="123973"/>
                  </a:lnTo>
                  <a:lnTo>
                    <a:pt x="447941" y="101388"/>
                  </a:lnTo>
                  <a:lnTo>
                    <a:pt x="488574" y="80876"/>
                  </a:lnTo>
                  <a:lnTo>
                    <a:pt x="530417" y="62508"/>
                  </a:lnTo>
                  <a:lnTo>
                    <a:pt x="573397" y="46355"/>
                  </a:lnTo>
                  <a:lnTo>
                    <a:pt x="617444" y="32490"/>
                  </a:lnTo>
                  <a:lnTo>
                    <a:pt x="662485" y="20985"/>
                  </a:lnTo>
                  <a:lnTo>
                    <a:pt x="708448" y="11912"/>
                  </a:lnTo>
                  <a:lnTo>
                    <a:pt x="755262" y="5342"/>
                  </a:lnTo>
                  <a:lnTo>
                    <a:pt x="802854" y="1347"/>
                  </a:lnTo>
                  <a:lnTo>
                    <a:pt x="851154" y="0"/>
                  </a:lnTo>
                  <a:lnTo>
                    <a:pt x="899448" y="1347"/>
                  </a:lnTo>
                  <a:lnTo>
                    <a:pt x="947036" y="5342"/>
                  </a:lnTo>
                  <a:lnTo>
                    <a:pt x="993846" y="11912"/>
                  </a:lnTo>
                  <a:lnTo>
                    <a:pt x="1039807" y="20985"/>
                  </a:lnTo>
                  <a:lnTo>
                    <a:pt x="1084845" y="32490"/>
                  </a:lnTo>
                  <a:lnTo>
                    <a:pt x="1128890" y="46355"/>
                  </a:lnTo>
                  <a:lnTo>
                    <a:pt x="1171869" y="62508"/>
                  </a:lnTo>
                  <a:lnTo>
                    <a:pt x="1213711" y="80876"/>
                  </a:lnTo>
                  <a:lnTo>
                    <a:pt x="1254343" y="101388"/>
                  </a:lnTo>
                  <a:lnTo>
                    <a:pt x="1293694" y="123973"/>
                  </a:lnTo>
                  <a:lnTo>
                    <a:pt x="1331692" y="148557"/>
                  </a:lnTo>
                  <a:lnTo>
                    <a:pt x="1368265" y="175070"/>
                  </a:lnTo>
                  <a:lnTo>
                    <a:pt x="1403341" y="203439"/>
                  </a:lnTo>
                  <a:lnTo>
                    <a:pt x="1436848" y="233593"/>
                  </a:lnTo>
                  <a:lnTo>
                    <a:pt x="1468714" y="265459"/>
                  </a:lnTo>
                  <a:lnTo>
                    <a:pt x="1498868" y="298966"/>
                  </a:lnTo>
                  <a:lnTo>
                    <a:pt x="1527237" y="334042"/>
                  </a:lnTo>
                  <a:lnTo>
                    <a:pt x="1553750" y="370615"/>
                  </a:lnTo>
                  <a:lnTo>
                    <a:pt x="1578334" y="408613"/>
                  </a:lnTo>
                  <a:lnTo>
                    <a:pt x="1600919" y="447964"/>
                  </a:lnTo>
                  <a:lnTo>
                    <a:pt x="1621431" y="488596"/>
                  </a:lnTo>
                  <a:lnTo>
                    <a:pt x="1639799" y="530438"/>
                  </a:lnTo>
                  <a:lnTo>
                    <a:pt x="1655952" y="573417"/>
                  </a:lnTo>
                  <a:lnTo>
                    <a:pt x="1669817" y="617462"/>
                  </a:lnTo>
                  <a:lnTo>
                    <a:pt x="1681322" y="662500"/>
                  </a:lnTo>
                  <a:lnTo>
                    <a:pt x="1690395" y="708461"/>
                  </a:lnTo>
                  <a:lnTo>
                    <a:pt x="1696965" y="755271"/>
                  </a:lnTo>
                  <a:lnTo>
                    <a:pt x="1700960" y="802859"/>
                  </a:lnTo>
                  <a:lnTo>
                    <a:pt x="1702308" y="851154"/>
                  </a:lnTo>
                  <a:lnTo>
                    <a:pt x="1700960" y="899448"/>
                  </a:lnTo>
                  <a:lnTo>
                    <a:pt x="1696965" y="947036"/>
                  </a:lnTo>
                  <a:lnTo>
                    <a:pt x="1690395" y="993846"/>
                  </a:lnTo>
                  <a:lnTo>
                    <a:pt x="1681322" y="1039807"/>
                  </a:lnTo>
                  <a:lnTo>
                    <a:pt x="1669817" y="1084845"/>
                  </a:lnTo>
                  <a:lnTo>
                    <a:pt x="1655952" y="1128890"/>
                  </a:lnTo>
                  <a:lnTo>
                    <a:pt x="1639799" y="1171869"/>
                  </a:lnTo>
                  <a:lnTo>
                    <a:pt x="1621431" y="1213711"/>
                  </a:lnTo>
                  <a:lnTo>
                    <a:pt x="1600919" y="1254343"/>
                  </a:lnTo>
                  <a:lnTo>
                    <a:pt x="1578334" y="1293694"/>
                  </a:lnTo>
                  <a:lnTo>
                    <a:pt x="1553750" y="1331692"/>
                  </a:lnTo>
                  <a:lnTo>
                    <a:pt x="1527237" y="1368265"/>
                  </a:lnTo>
                  <a:lnTo>
                    <a:pt x="1498868" y="1403341"/>
                  </a:lnTo>
                  <a:lnTo>
                    <a:pt x="1468714" y="1436848"/>
                  </a:lnTo>
                  <a:lnTo>
                    <a:pt x="1436848" y="1468714"/>
                  </a:lnTo>
                  <a:lnTo>
                    <a:pt x="1403341" y="1498868"/>
                  </a:lnTo>
                  <a:lnTo>
                    <a:pt x="1368265" y="1527237"/>
                  </a:lnTo>
                  <a:lnTo>
                    <a:pt x="1331692" y="1553750"/>
                  </a:lnTo>
                  <a:lnTo>
                    <a:pt x="1293694" y="1578334"/>
                  </a:lnTo>
                  <a:lnTo>
                    <a:pt x="1254343" y="1600919"/>
                  </a:lnTo>
                  <a:lnTo>
                    <a:pt x="1213711" y="1621431"/>
                  </a:lnTo>
                  <a:lnTo>
                    <a:pt x="1171869" y="1639799"/>
                  </a:lnTo>
                  <a:lnTo>
                    <a:pt x="1128890" y="1655952"/>
                  </a:lnTo>
                  <a:lnTo>
                    <a:pt x="1084845" y="1669817"/>
                  </a:lnTo>
                  <a:lnTo>
                    <a:pt x="1039807" y="1681322"/>
                  </a:lnTo>
                  <a:lnTo>
                    <a:pt x="993846" y="1690395"/>
                  </a:lnTo>
                  <a:lnTo>
                    <a:pt x="947036" y="1696965"/>
                  </a:lnTo>
                  <a:lnTo>
                    <a:pt x="899448" y="1700960"/>
                  </a:lnTo>
                  <a:lnTo>
                    <a:pt x="851154" y="1702308"/>
                  </a:lnTo>
                  <a:lnTo>
                    <a:pt x="802854" y="1700960"/>
                  </a:lnTo>
                  <a:lnTo>
                    <a:pt x="755262" y="1696965"/>
                  </a:lnTo>
                  <a:lnTo>
                    <a:pt x="708448" y="1690395"/>
                  </a:lnTo>
                  <a:lnTo>
                    <a:pt x="662485" y="1681322"/>
                  </a:lnTo>
                  <a:lnTo>
                    <a:pt x="617444" y="1669817"/>
                  </a:lnTo>
                  <a:lnTo>
                    <a:pt x="573397" y="1655952"/>
                  </a:lnTo>
                  <a:lnTo>
                    <a:pt x="530417" y="1639799"/>
                  </a:lnTo>
                  <a:lnTo>
                    <a:pt x="488574" y="1621431"/>
                  </a:lnTo>
                  <a:lnTo>
                    <a:pt x="447941" y="1600919"/>
                  </a:lnTo>
                  <a:lnTo>
                    <a:pt x="408590" y="1578334"/>
                  </a:lnTo>
                  <a:lnTo>
                    <a:pt x="370593" y="1553750"/>
                  </a:lnTo>
                  <a:lnTo>
                    <a:pt x="334020" y="1527237"/>
                  </a:lnTo>
                  <a:lnTo>
                    <a:pt x="298945" y="1498868"/>
                  </a:lnTo>
                  <a:lnTo>
                    <a:pt x="265439" y="1468714"/>
                  </a:lnTo>
                  <a:lnTo>
                    <a:pt x="233574" y="1436848"/>
                  </a:lnTo>
                  <a:lnTo>
                    <a:pt x="203422" y="1403341"/>
                  </a:lnTo>
                  <a:lnTo>
                    <a:pt x="175055" y="1368265"/>
                  </a:lnTo>
                  <a:lnTo>
                    <a:pt x="148543" y="1331692"/>
                  </a:lnTo>
                  <a:lnTo>
                    <a:pt x="123961" y="1293694"/>
                  </a:lnTo>
                  <a:lnTo>
                    <a:pt x="101378" y="1254343"/>
                  </a:lnTo>
                  <a:lnTo>
                    <a:pt x="80868" y="1213711"/>
                  </a:lnTo>
                  <a:lnTo>
                    <a:pt x="62501" y="1171869"/>
                  </a:lnTo>
                  <a:lnTo>
                    <a:pt x="46350" y="1128890"/>
                  </a:lnTo>
                  <a:lnTo>
                    <a:pt x="32487" y="1084845"/>
                  </a:lnTo>
                  <a:lnTo>
                    <a:pt x="20983" y="1039807"/>
                  </a:lnTo>
                  <a:lnTo>
                    <a:pt x="11910" y="993846"/>
                  </a:lnTo>
                  <a:lnTo>
                    <a:pt x="5341" y="947036"/>
                  </a:lnTo>
                  <a:lnTo>
                    <a:pt x="1347" y="899448"/>
                  </a:lnTo>
                  <a:lnTo>
                    <a:pt x="0" y="851154"/>
                  </a:lnTo>
                  <a:close/>
                </a:path>
              </a:pathLst>
            </a:custGeom>
            <a:ln w="27432">
              <a:solidFill>
                <a:srgbClr val="FFF6D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" name="object 8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72212" y="1045463"/>
              <a:ext cx="1152906" cy="1148334"/>
            </a:xfrm>
            <a:prstGeom prst="rect">
              <a:avLst/>
            </a:prstGeom>
          </p:spPr>
        </p:pic>
        <p:pic>
          <p:nvPicPr>
            <p:cNvPr id="9" name="object 9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87319" y="1050633"/>
              <a:ext cx="1116813" cy="1111476"/>
            </a:xfrm>
            <a:prstGeom prst="rect">
              <a:avLst/>
            </a:prstGeom>
          </p:spPr>
        </p:pic>
        <p:sp>
          <p:nvSpPr>
            <p:cNvPr id="10" name="object 10"/>
            <p:cNvSpPr/>
            <p:nvPr/>
          </p:nvSpPr>
          <p:spPr>
            <a:xfrm>
              <a:off x="187319" y="1050633"/>
              <a:ext cx="1116965" cy="1111885"/>
            </a:xfrm>
            <a:custGeom>
              <a:avLst/>
              <a:gdLst/>
              <a:ahLst/>
              <a:cxnLst/>
              <a:rect l="l" t="t" r="r" b="b"/>
              <a:pathLst>
                <a:path w="1116965" h="1111885">
                  <a:moveTo>
                    <a:pt x="118496" y="204634"/>
                  </a:moveTo>
                  <a:lnTo>
                    <a:pt x="149785" y="168741"/>
                  </a:lnTo>
                  <a:lnTo>
                    <a:pt x="183515" y="136234"/>
                  </a:lnTo>
                  <a:lnTo>
                    <a:pt x="219451" y="107137"/>
                  </a:lnTo>
                  <a:lnTo>
                    <a:pt x="257356" y="81474"/>
                  </a:lnTo>
                  <a:lnTo>
                    <a:pt x="296996" y="59270"/>
                  </a:lnTo>
                  <a:lnTo>
                    <a:pt x="338135" y="40547"/>
                  </a:lnTo>
                  <a:lnTo>
                    <a:pt x="380538" y="25331"/>
                  </a:lnTo>
                  <a:lnTo>
                    <a:pt x="423971" y="13644"/>
                  </a:lnTo>
                  <a:lnTo>
                    <a:pt x="468196" y="5510"/>
                  </a:lnTo>
                  <a:lnTo>
                    <a:pt x="512980" y="954"/>
                  </a:lnTo>
                  <a:lnTo>
                    <a:pt x="558087" y="0"/>
                  </a:lnTo>
                  <a:lnTo>
                    <a:pt x="603281" y="2670"/>
                  </a:lnTo>
                  <a:lnTo>
                    <a:pt x="648327" y="8990"/>
                  </a:lnTo>
                  <a:lnTo>
                    <a:pt x="692991" y="18983"/>
                  </a:lnTo>
                  <a:lnTo>
                    <a:pt x="737036" y="32672"/>
                  </a:lnTo>
                  <a:lnTo>
                    <a:pt x="780227" y="50083"/>
                  </a:lnTo>
                  <a:lnTo>
                    <a:pt x="822330" y="71238"/>
                  </a:lnTo>
                  <a:lnTo>
                    <a:pt x="863108" y="96162"/>
                  </a:lnTo>
                  <a:lnTo>
                    <a:pt x="902327" y="124878"/>
                  </a:lnTo>
                  <a:lnTo>
                    <a:pt x="939023" y="156757"/>
                  </a:lnTo>
                  <a:lnTo>
                    <a:pt x="972365" y="190998"/>
                  </a:lnTo>
                  <a:lnTo>
                    <a:pt x="1002325" y="227366"/>
                  </a:lnTo>
                  <a:lnTo>
                    <a:pt x="1028874" y="265625"/>
                  </a:lnTo>
                  <a:lnTo>
                    <a:pt x="1051985" y="305541"/>
                  </a:lnTo>
                  <a:lnTo>
                    <a:pt x="1071626" y="346879"/>
                  </a:lnTo>
                  <a:lnTo>
                    <a:pt x="1087772" y="389404"/>
                  </a:lnTo>
                  <a:lnTo>
                    <a:pt x="1100392" y="432881"/>
                  </a:lnTo>
                  <a:lnTo>
                    <a:pt x="1109458" y="477076"/>
                  </a:lnTo>
                  <a:lnTo>
                    <a:pt x="1114941" y="521754"/>
                  </a:lnTo>
                  <a:lnTo>
                    <a:pt x="1116813" y="566679"/>
                  </a:lnTo>
                  <a:lnTo>
                    <a:pt x="1115044" y="611617"/>
                  </a:lnTo>
                  <a:lnTo>
                    <a:pt x="1109608" y="656333"/>
                  </a:lnTo>
                  <a:lnTo>
                    <a:pt x="1100473" y="700593"/>
                  </a:lnTo>
                  <a:lnTo>
                    <a:pt x="1087613" y="744160"/>
                  </a:lnTo>
                  <a:lnTo>
                    <a:pt x="1070998" y="786801"/>
                  </a:lnTo>
                  <a:lnTo>
                    <a:pt x="1050600" y="828281"/>
                  </a:lnTo>
                  <a:lnTo>
                    <a:pt x="1026390" y="868365"/>
                  </a:lnTo>
                  <a:lnTo>
                    <a:pt x="998339" y="906817"/>
                  </a:lnTo>
                  <a:lnTo>
                    <a:pt x="967050" y="942710"/>
                  </a:lnTo>
                  <a:lnTo>
                    <a:pt x="933320" y="975218"/>
                  </a:lnTo>
                  <a:lnTo>
                    <a:pt x="897385" y="1004315"/>
                  </a:lnTo>
                  <a:lnTo>
                    <a:pt x="859481" y="1029978"/>
                  </a:lnTo>
                  <a:lnTo>
                    <a:pt x="819841" y="1052184"/>
                  </a:lnTo>
                  <a:lnTo>
                    <a:pt x="778703" y="1070908"/>
                  </a:lnTo>
                  <a:lnTo>
                    <a:pt x="736300" y="1086127"/>
                  </a:lnTo>
                  <a:lnTo>
                    <a:pt x="692869" y="1097817"/>
                  </a:lnTo>
                  <a:lnTo>
                    <a:pt x="648644" y="1105954"/>
                  </a:lnTo>
                  <a:lnTo>
                    <a:pt x="603860" y="1110515"/>
                  </a:lnTo>
                  <a:lnTo>
                    <a:pt x="558754" y="1111476"/>
                  </a:lnTo>
                  <a:lnTo>
                    <a:pt x="513560" y="1108813"/>
                  </a:lnTo>
                  <a:lnTo>
                    <a:pt x="468514" y="1102502"/>
                  </a:lnTo>
                  <a:lnTo>
                    <a:pt x="423850" y="1092519"/>
                  </a:lnTo>
                  <a:lnTo>
                    <a:pt x="379804" y="1078841"/>
                  </a:lnTo>
                  <a:lnTo>
                    <a:pt x="336612" y="1061444"/>
                  </a:lnTo>
                  <a:lnTo>
                    <a:pt x="294508" y="1040304"/>
                  </a:lnTo>
                  <a:lnTo>
                    <a:pt x="253729" y="1015397"/>
                  </a:lnTo>
                  <a:lnTo>
                    <a:pt x="214508" y="986700"/>
                  </a:lnTo>
                  <a:lnTo>
                    <a:pt x="177812" y="954821"/>
                  </a:lnTo>
                  <a:lnTo>
                    <a:pt x="144469" y="920580"/>
                  </a:lnTo>
                  <a:lnTo>
                    <a:pt x="114507" y="884212"/>
                  </a:lnTo>
                  <a:lnTo>
                    <a:pt x="87955" y="845952"/>
                  </a:lnTo>
                  <a:lnTo>
                    <a:pt x="64842" y="806035"/>
                  </a:lnTo>
                  <a:lnTo>
                    <a:pt x="45198" y="764695"/>
                  </a:lnTo>
                  <a:lnTo>
                    <a:pt x="29049" y="722168"/>
                  </a:lnTo>
                  <a:lnTo>
                    <a:pt x="16427" y="678687"/>
                  </a:lnTo>
                  <a:lnTo>
                    <a:pt x="7358" y="634488"/>
                  </a:lnTo>
                  <a:lnTo>
                    <a:pt x="1873" y="589806"/>
                  </a:lnTo>
                  <a:lnTo>
                    <a:pt x="0" y="544874"/>
                  </a:lnTo>
                  <a:lnTo>
                    <a:pt x="1767" y="499929"/>
                  </a:lnTo>
                  <a:lnTo>
                    <a:pt x="7203" y="455204"/>
                  </a:lnTo>
                  <a:lnTo>
                    <a:pt x="16338" y="410935"/>
                  </a:lnTo>
                  <a:lnTo>
                    <a:pt x="29200" y="367355"/>
                  </a:lnTo>
                  <a:lnTo>
                    <a:pt x="45818" y="324701"/>
                  </a:lnTo>
                  <a:lnTo>
                    <a:pt x="66221" y="283206"/>
                  </a:lnTo>
                  <a:lnTo>
                    <a:pt x="90437" y="243105"/>
                  </a:lnTo>
                  <a:lnTo>
                    <a:pt x="118496" y="204634"/>
                  </a:lnTo>
                </a:path>
                <a:path w="1116965" h="1111885">
                  <a:moveTo>
                    <a:pt x="220477" y="286041"/>
                  </a:moveTo>
                  <a:lnTo>
                    <a:pt x="193856" y="323455"/>
                  </a:lnTo>
                  <a:lnTo>
                    <a:pt x="171955" y="362810"/>
                  </a:lnTo>
                  <a:lnTo>
                    <a:pt x="154729" y="403741"/>
                  </a:lnTo>
                  <a:lnTo>
                    <a:pt x="142131" y="445881"/>
                  </a:lnTo>
                  <a:lnTo>
                    <a:pt x="134116" y="488865"/>
                  </a:lnTo>
                  <a:lnTo>
                    <a:pt x="130638" y="532328"/>
                  </a:lnTo>
                  <a:lnTo>
                    <a:pt x="131651" y="575903"/>
                  </a:lnTo>
                  <a:lnTo>
                    <a:pt x="137108" y="619227"/>
                  </a:lnTo>
                  <a:lnTo>
                    <a:pt x="146964" y="661933"/>
                  </a:lnTo>
                  <a:lnTo>
                    <a:pt x="161173" y="703655"/>
                  </a:lnTo>
                  <a:lnTo>
                    <a:pt x="179689" y="744028"/>
                  </a:lnTo>
                  <a:lnTo>
                    <a:pt x="202465" y="782686"/>
                  </a:lnTo>
                  <a:lnTo>
                    <a:pt x="229457" y="819265"/>
                  </a:lnTo>
                  <a:lnTo>
                    <a:pt x="260618" y="853397"/>
                  </a:lnTo>
                  <a:lnTo>
                    <a:pt x="295902" y="884719"/>
                  </a:lnTo>
                  <a:lnTo>
                    <a:pt x="334265" y="912179"/>
                  </a:lnTo>
                  <a:lnTo>
                    <a:pt x="374453" y="934995"/>
                  </a:lnTo>
                  <a:lnTo>
                    <a:pt x="416101" y="953204"/>
                  </a:lnTo>
                  <a:lnTo>
                    <a:pt x="458841" y="966841"/>
                  </a:lnTo>
                  <a:lnTo>
                    <a:pt x="502308" y="975943"/>
                  </a:lnTo>
                  <a:lnTo>
                    <a:pt x="546136" y="980546"/>
                  </a:lnTo>
                  <a:lnTo>
                    <a:pt x="589957" y="980687"/>
                  </a:lnTo>
                  <a:lnTo>
                    <a:pt x="633406" y="976403"/>
                  </a:lnTo>
                  <a:lnTo>
                    <a:pt x="676117" y="967728"/>
                  </a:lnTo>
                  <a:lnTo>
                    <a:pt x="717723" y="954701"/>
                  </a:lnTo>
                  <a:lnTo>
                    <a:pt x="757858" y="937356"/>
                  </a:lnTo>
                  <a:lnTo>
                    <a:pt x="796155" y="915731"/>
                  </a:lnTo>
                  <a:lnTo>
                    <a:pt x="832248" y="889862"/>
                  </a:lnTo>
                  <a:lnTo>
                    <a:pt x="865771" y="859785"/>
                  </a:lnTo>
                  <a:lnTo>
                    <a:pt x="896358" y="825537"/>
                  </a:lnTo>
                  <a:lnTo>
                    <a:pt x="922982" y="788101"/>
                  </a:lnTo>
                  <a:lnTo>
                    <a:pt x="944884" y="748730"/>
                  </a:lnTo>
                  <a:lnTo>
                    <a:pt x="962111" y="707789"/>
                  </a:lnTo>
                  <a:lnTo>
                    <a:pt x="974709" y="665643"/>
                  </a:lnTo>
                  <a:lnTo>
                    <a:pt x="982725" y="622657"/>
                  </a:lnTo>
                  <a:lnTo>
                    <a:pt x="986203" y="579196"/>
                  </a:lnTo>
                  <a:lnTo>
                    <a:pt x="985191" y="535624"/>
                  </a:lnTo>
                  <a:lnTo>
                    <a:pt x="979734" y="492307"/>
                  </a:lnTo>
                  <a:lnTo>
                    <a:pt x="969878" y="449609"/>
                  </a:lnTo>
                  <a:lnTo>
                    <a:pt x="955669" y="407895"/>
                  </a:lnTo>
                  <a:lnTo>
                    <a:pt x="937154" y="367530"/>
                  </a:lnTo>
                  <a:lnTo>
                    <a:pt x="914378" y="328880"/>
                  </a:lnTo>
                  <a:lnTo>
                    <a:pt x="887387" y="292308"/>
                  </a:lnTo>
                  <a:lnTo>
                    <a:pt x="856228" y="258179"/>
                  </a:lnTo>
                  <a:lnTo>
                    <a:pt x="820946" y="226859"/>
                  </a:lnTo>
                  <a:lnTo>
                    <a:pt x="782581" y="199399"/>
                  </a:lnTo>
                  <a:lnTo>
                    <a:pt x="742390" y="176583"/>
                  </a:lnTo>
                  <a:lnTo>
                    <a:pt x="700741" y="158375"/>
                  </a:lnTo>
                  <a:lnTo>
                    <a:pt x="657999" y="144737"/>
                  </a:lnTo>
                  <a:lnTo>
                    <a:pt x="614531" y="135635"/>
                  </a:lnTo>
                  <a:lnTo>
                    <a:pt x="570702" y="131032"/>
                  </a:lnTo>
                  <a:lnTo>
                    <a:pt x="526880" y="130891"/>
                  </a:lnTo>
                  <a:lnTo>
                    <a:pt x="483430" y="135175"/>
                  </a:lnTo>
                  <a:lnTo>
                    <a:pt x="440719" y="143850"/>
                  </a:lnTo>
                  <a:lnTo>
                    <a:pt x="399113" y="156877"/>
                  </a:lnTo>
                  <a:lnTo>
                    <a:pt x="358978" y="174222"/>
                  </a:lnTo>
                  <a:lnTo>
                    <a:pt x="320681" y="195847"/>
                  </a:lnTo>
                  <a:lnTo>
                    <a:pt x="284587" y="221716"/>
                  </a:lnTo>
                  <a:lnTo>
                    <a:pt x="251064" y="251793"/>
                  </a:lnTo>
                  <a:lnTo>
                    <a:pt x="220477" y="286041"/>
                  </a:lnTo>
                </a:path>
              </a:pathLst>
            </a:custGeom>
            <a:ln w="7349">
              <a:solidFill>
                <a:srgbClr val="C6B79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1013460" y="0"/>
              <a:ext cx="8130540" cy="6858000"/>
            </a:xfrm>
            <a:custGeom>
              <a:avLst/>
              <a:gdLst/>
              <a:ahLst/>
              <a:cxnLst/>
              <a:rect l="l" t="t" r="r" b="b"/>
              <a:pathLst>
                <a:path w="8130540" h="6858000">
                  <a:moveTo>
                    <a:pt x="8130540" y="0"/>
                  </a:moveTo>
                  <a:lnTo>
                    <a:pt x="0" y="0"/>
                  </a:lnTo>
                  <a:lnTo>
                    <a:pt x="0" y="6858000"/>
                  </a:lnTo>
                  <a:lnTo>
                    <a:pt x="8130540" y="6858000"/>
                  </a:lnTo>
                  <a:lnTo>
                    <a:pt x="813054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2" name="object 12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935736" y="0"/>
              <a:ext cx="150875" cy="6857996"/>
            </a:xfrm>
            <a:prstGeom prst="rect">
              <a:avLst/>
            </a:prstGeom>
          </p:spPr>
        </p:pic>
        <p:sp>
          <p:nvSpPr>
            <p:cNvPr id="13" name="object 13"/>
            <p:cNvSpPr/>
            <p:nvPr/>
          </p:nvSpPr>
          <p:spPr>
            <a:xfrm>
              <a:off x="1014983" y="0"/>
              <a:ext cx="73660" cy="6858000"/>
            </a:xfrm>
            <a:custGeom>
              <a:avLst/>
              <a:gdLst/>
              <a:ahLst/>
              <a:cxnLst/>
              <a:rect l="l" t="t" r="r" b="b"/>
              <a:pathLst>
                <a:path w="73659" h="6858000">
                  <a:moveTo>
                    <a:pt x="73152" y="0"/>
                  </a:moveTo>
                  <a:lnTo>
                    <a:pt x="0" y="0"/>
                  </a:lnTo>
                  <a:lnTo>
                    <a:pt x="0" y="6858000"/>
                  </a:lnTo>
                  <a:lnTo>
                    <a:pt x="73152" y="6858000"/>
                  </a:lnTo>
                  <a:lnTo>
                    <a:pt x="7315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14" name="object 14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1254252" y="469391"/>
            <a:ext cx="6153150" cy="909065"/>
          </a:xfrm>
          <a:prstGeom prst="rect">
            <a:avLst/>
          </a:prstGeom>
        </p:spPr>
      </p:pic>
      <p:sp>
        <p:nvSpPr>
          <p:cNvPr id="15" name="object 15"/>
          <p:cNvSpPr txBox="1">
            <a:spLocks noGrp="1"/>
          </p:cNvSpPr>
          <p:nvPr>
            <p:ph type="title"/>
          </p:nvPr>
        </p:nvSpPr>
        <p:spPr>
          <a:xfrm>
            <a:off x="1514602" y="564007"/>
            <a:ext cx="5636895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spc="-10" dirty="0"/>
              <a:t>Рабочая</a:t>
            </a:r>
            <a:r>
              <a:rPr sz="3200" spc="-50" dirty="0"/>
              <a:t> </a:t>
            </a:r>
            <a:r>
              <a:rPr sz="3200" dirty="0"/>
              <a:t>программа</a:t>
            </a:r>
            <a:r>
              <a:rPr sz="3200" spc="-30" dirty="0"/>
              <a:t> </a:t>
            </a:r>
            <a:r>
              <a:rPr sz="3200" dirty="0"/>
              <a:t>воспитания</a:t>
            </a:r>
            <a:endParaRPr sz="3200"/>
          </a:p>
        </p:txBody>
      </p:sp>
      <p:sp>
        <p:nvSpPr>
          <p:cNvPr id="16" name="object 16"/>
          <p:cNvSpPr txBox="1"/>
          <p:nvPr/>
        </p:nvSpPr>
        <p:spPr>
          <a:xfrm>
            <a:off x="1596897" y="1470101"/>
            <a:ext cx="6989445" cy="26631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5910" indent="-283845">
              <a:lnSpc>
                <a:spcPct val="100000"/>
              </a:lnSpc>
              <a:spcBef>
                <a:spcPts val="100"/>
              </a:spcBef>
              <a:buClr>
                <a:srgbClr val="3891A7"/>
              </a:buClr>
              <a:buSzPct val="79166"/>
              <a:buFont typeface="Wingdings 2"/>
              <a:buChar char=""/>
              <a:tabLst>
                <a:tab pos="295910" algn="l"/>
                <a:tab pos="296545" algn="l"/>
              </a:tabLst>
            </a:pPr>
            <a:r>
              <a:rPr sz="2400" spc="-10" dirty="0">
                <a:solidFill>
                  <a:srgbClr val="4F271C"/>
                </a:solidFill>
                <a:latin typeface="Times New Roman"/>
                <a:cs typeface="Times New Roman"/>
              </a:rPr>
              <a:t>Раскрывает</a:t>
            </a:r>
            <a:r>
              <a:rPr sz="2400" spc="10" dirty="0">
                <a:solidFill>
                  <a:srgbClr val="4F271C"/>
                </a:solidFill>
                <a:latin typeface="Times New Roman"/>
                <a:cs typeface="Times New Roman"/>
              </a:rPr>
              <a:t> </a:t>
            </a:r>
            <a:r>
              <a:rPr sz="2400" spc="-15" dirty="0">
                <a:solidFill>
                  <a:srgbClr val="4F271C"/>
                </a:solidFill>
                <a:latin typeface="Times New Roman"/>
                <a:cs typeface="Times New Roman"/>
              </a:rPr>
              <a:t>задачи</a:t>
            </a:r>
            <a:r>
              <a:rPr sz="2400" dirty="0">
                <a:solidFill>
                  <a:srgbClr val="4F271C"/>
                </a:solidFill>
                <a:latin typeface="Times New Roman"/>
                <a:cs typeface="Times New Roman"/>
              </a:rPr>
              <a:t> и</a:t>
            </a:r>
            <a:r>
              <a:rPr sz="2400" spc="10" dirty="0">
                <a:solidFill>
                  <a:srgbClr val="4F271C"/>
                </a:solidFill>
                <a:latin typeface="Times New Roman"/>
                <a:cs typeface="Times New Roman"/>
              </a:rPr>
              <a:t> </a:t>
            </a:r>
            <a:r>
              <a:rPr sz="2400" spc="-15" dirty="0">
                <a:solidFill>
                  <a:srgbClr val="4F271C"/>
                </a:solidFill>
                <a:latin typeface="Times New Roman"/>
                <a:cs typeface="Times New Roman"/>
              </a:rPr>
              <a:t>направления</a:t>
            </a:r>
            <a:r>
              <a:rPr sz="2400" spc="15" dirty="0">
                <a:solidFill>
                  <a:srgbClr val="4F271C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4F271C"/>
                </a:solidFill>
                <a:latin typeface="Times New Roman"/>
                <a:cs typeface="Times New Roman"/>
              </a:rPr>
              <a:t>воспитательной</a:t>
            </a:r>
            <a:endParaRPr sz="2400">
              <a:latin typeface="Times New Roman"/>
              <a:cs typeface="Times New Roman"/>
            </a:endParaRPr>
          </a:p>
          <a:p>
            <a:pPr marL="295910">
              <a:lnSpc>
                <a:spcPct val="100000"/>
              </a:lnSpc>
              <a:spcBef>
                <a:spcPts val="5"/>
              </a:spcBef>
            </a:pPr>
            <a:r>
              <a:rPr sz="2400" spc="-10" dirty="0">
                <a:solidFill>
                  <a:srgbClr val="4F271C"/>
                </a:solidFill>
                <a:latin typeface="Times New Roman"/>
                <a:cs typeface="Times New Roman"/>
              </a:rPr>
              <a:t>работы;</a:t>
            </a:r>
            <a:endParaRPr sz="2400">
              <a:latin typeface="Times New Roman"/>
              <a:cs typeface="Times New Roman"/>
            </a:endParaRPr>
          </a:p>
          <a:p>
            <a:pPr marL="295910" marR="5080" indent="-283845">
              <a:lnSpc>
                <a:spcPct val="100000"/>
              </a:lnSpc>
              <a:spcBef>
                <a:spcPts val="600"/>
              </a:spcBef>
              <a:buClr>
                <a:srgbClr val="3891A7"/>
              </a:buClr>
              <a:buSzPct val="79166"/>
              <a:buFont typeface="Wingdings 2"/>
              <a:buChar char=""/>
              <a:tabLst>
                <a:tab pos="372110" algn="l"/>
                <a:tab pos="372745" algn="l"/>
              </a:tabLst>
            </a:pPr>
            <a:r>
              <a:rPr dirty="0"/>
              <a:t>	</a:t>
            </a:r>
            <a:r>
              <a:rPr sz="2400" spc="-10" dirty="0">
                <a:solidFill>
                  <a:srgbClr val="4F271C"/>
                </a:solidFill>
                <a:latin typeface="Times New Roman"/>
                <a:cs typeface="Times New Roman"/>
              </a:rPr>
              <a:t>Предусматривает </a:t>
            </a:r>
            <a:r>
              <a:rPr sz="2400" spc="-5" dirty="0">
                <a:solidFill>
                  <a:srgbClr val="4F271C"/>
                </a:solidFill>
                <a:latin typeface="Times New Roman"/>
                <a:cs typeface="Times New Roman"/>
              </a:rPr>
              <a:t>приобщение </a:t>
            </a:r>
            <a:r>
              <a:rPr sz="2400" dirty="0">
                <a:solidFill>
                  <a:srgbClr val="4F271C"/>
                </a:solidFill>
                <a:latin typeface="Times New Roman"/>
                <a:cs typeface="Times New Roman"/>
              </a:rPr>
              <a:t>детей к </a:t>
            </a:r>
            <a:r>
              <a:rPr sz="2400" spc="5" dirty="0">
                <a:solidFill>
                  <a:srgbClr val="4F271C"/>
                </a:solidFill>
                <a:latin typeface="Times New Roman"/>
                <a:cs typeface="Times New Roman"/>
              </a:rPr>
              <a:t>российским </a:t>
            </a:r>
            <a:r>
              <a:rPr sz="2400" spc="-585" dirty="0">
                <a:solidFill>
                  <a:srgbClr val="4F271C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4F271C"/>
                </a:solidFill>
                <a:latin typeface="Times New Roman"/>
                <a:cs typeface="Times New Roman"/>
              </a:rPr>
              <a:t>традиционным</a:t>
            </a:r>
            <a:r>
              <a:rPr sz="2400" spc="30" dirty="0">
                <a:solidFill>
                  <a:srgbClr val="4F271C"/>
                </a:solidFill>
                <a:latin typeface="Times New Roman"/>
                <a:cs typeface="Times New Roman"/>
              </a:rPr>
              <a:t> </a:t>
            </a:r>
            <a:r>
              <a:rPr sz="2400" spc="-10" dirty="0">
                <a:solidFill>
                  <a:srgbClr val="4F271C"/>
                </a:solidFill>
                <a:latin typeface="Times New Roman"/>
                <a:cs typeface="Times New Roman"/>
              </a:rPr>
              <a:t>духовным</a:t>
            </a:r>
            <a:r>
              <a:rPr sz="2400" dirty="0">
                <a:solidFill>
                  <a:srgbClr val="4F271C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4F271C"/>
                </a:solidFill>
                <a:latin typeface="Times New Roman"/>
                <a:cs typeface="Times New Roman"/>
              </a:rPr>
              <a:t>ценностям,</a:t>
            </a:r>
            <a:r>
              <a:rPr sz="2400" dirty="0">
                <a:solidFill>
                  <a:srgbClr val="4F271C"/>
                </a:solidFill>
                <a:latin typeface="Times New Roman"/>
                <a:cs typeface="Times New Roman"/>
              </a:rPr>
              <a:t> </a:t>
            </a:r>
            <a:r>
              <a:rPr sz="2400" spc="-20" dirty="0">
                <a:solidFill>
                  <a:srgbClr val="4F271C"/>
                </a:solidFill>
                <a:latin typeface="Times New Roman"/>
                <a:cs typeface="Times New Roman"/>
              </a:rPr>
              <a:t>включая </a:t>
            </a:r>
            <a:r>
              <a:rPr sz="2400" spc="-15" dirty="0">
                <a:solidFill>
                  <a:srgbClr val="4F271C"/>
                </a:solidFill>
                <a:latin typeface="Times New Roman"/>
                <a:cs typeface="Times New Roman"/>
              </a:rPr>
              <a:t> </a:t>
            </a:r>
            <a:r>
              <a:rPr sz="2400" spc="-30" dirty="0">
                <a:solidFill>
                  <a:srgbClr val="4F271C"/>
                </a:solidFill>
                <a:latin typeface="Times New Roman"/>
                <a:cs typeface="Times New Roman"/>
              </a:rPr>
              <a:t>культурные </a:t>
            </a:r>
            <a:r>
              <a:rPr sz="2400" dirty="0">
                <a:solidFill>
                  <a:srgbClr val="4F271C"/>
                </a:solidFill>
                <a:latin typeface="Times New Roman"/>
                <a:cs typeface="Times New Roman"/>
              </a:rPr>
              <a:t>ценности</a:t>
            </a:r>
            <a:r>
              <a:rPr sz="2400" spc="10" dirty="0">
                <a:solidFill>
                  <a:srgbClr val="4F271C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4F271C"/>
                </a:solidFill>
                <a:latin typeface="Times New Roman"/>
                <a:cs typeface="Times New Roman"/>
              </a:rPr>
              <a:t>своей </a:t>
            </a:r>
            <a:r>
              <a:rPr sz="2400" spc="-10" dirty="0">
                <a:solidFill>
                  <a:srgbClr val="4F271C"/>
                </a:solidFill>
                <a:latin typeface="Times New Roman"/>
                <a:cs typeface="Times New Roman"/>
              </a:rPr>
              <a:t>этнической</a:t>
            </a:r>
            <a:r>
              <a:rPr sz="2400" spc="5" dirty="0">
                <a:solidFill>
                  <a:srgbClr val="4F271C"/>
                </a:solidFill>
                <a:latin typeface="Times New Roman"/>
                <a:cs typeface="Times New Roman"/>
              </a:rPr>
              <a:t> </a:t>
            </a:r>
            <a:r>
              <a:rPr sz="2400" spc="-10" dirty="0">
                <a:solidFill>
                  <a:srgbClr val="4F271C"/>
                </a:solidFill>
                <a:latin typeface="Times New Roman"/>
                <a:cs typeface="Times New Roman"/>
              </a:rPr>
              <a:t>группы, </a:t>
            </a:r>
            <a:r>
              <a:rPr sz="2400" spc="-5" dirty="0">
                <a:solidFill>
                  <a:srgbClr val="4F271C"/>
                </a:solidFill>
                <a:latin typeface="Times New Roman"/>
                <a:cs typeface="Times New Roman"/>
              </a:rPr>
              <a:t> правилам</a:t>
            </a:r>
            <a:r>
              <a:rPr sz="2400" spc="10" dirty="0">
                <a:solidFill>
                  <a:srgbClr val="4F271C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4F271C"/>
                </a:solidFill>
                <a:latin typeface="Times New Roman"/>
                <a:cs typeface="Times New Roman"/>
              </a:rPr>
              <a:t>и</a:t>
            </a:r>
            <a:r>
              <a:rPr sz="2400" spc="-5" dirty="0">
                <a:solidFill>
                  <a:srgbClr val="4F271C"/>
                </a:solidFill>
                <a:latin typeface="Times New Roman"/>
                <a:cs typeface="Times New Roman"/>
              </a:rPr>
              <a:t> </a:t>
            </a:r>
            <a:r>
              <a:rPr sz="2400" spc="-10" dirty="0">
                <a:solidFill>
                  <a:srgbClr val="4F271C"/>
                </a:solidFill>
                <a:latin typeface="Times New Roman"/>
                <a:cs typeface="Times New Roman"/>
              </a:rPr>
              <a:t>нормам</a:t>
            </a:r>
            <a:r>
              <a:rPr sz="2400" spc="-15" dirty="0">
                <a:solidFill>
                  <a:srgbClr val="4F271C"/>
                </a:solidFill>
                <a:latin typeface="Times New Roman"/>
                <a:cs typeface="Times New Roman"/>
              </a:rPr>
              <a:t> </a:t>
            </a:r>
            <a:r>
              <a:rPr sz="2400" spc="-10" dirty="0">
                <a:solidFill>
                  <a:srgbClr val="4F271C"/>
                </a:solidFill>
                <a:latin typeface="Times New Roman"/>
                <a:cs typeface="Times New Roman"/>
              </a:rPr>
              <a:t>поведения</a:t>
            </a:r>
            <a:r>
              <a:rPr sz="2400" spc="15" dirty="0">
                <a:solidFill>
                  <a:srgbClr val="4F271C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4F271C"/>
                </a:solidFill>
                <a:latin typeface="Times New Roman"/>
                <a:cs typeface="Times New Roman"/>
              </a:rPr>
              <a:t>в </a:t>
            </a:r>
            <a:r>
              <a:rPr sz="2400" spc="-15" dirty="0">
                <a:solidFill>
                  <a:srgbClr val="4F271C"/>
                </a:solidFill>
                <a:latin typeface="Times New Roman"/>
                <a:cs typeface="Times New Roman"/>
              </a:rPr>
              <a:t>российском</a:t>
            </a:r>
            <a:endParaRPr sz="2400">
              <a:latin typeface="Times New Roman"/>
              <a:cs typeface="Times New Roman"/>
            </a:endParaRPr>
          </a:p>
          <a:p>
            <a:pPr marL="295910">
              <a:lnSpc>
                <a:spcPct val="100000"/>
              </a:lnSpc>
            </a:pPr>
            <a:r>
              <a:rPr sz="2400" dirty="0">
                <a:solidFill>
                  <a:srgbClr val="4F271C"/>
                </a:solidFill>
                <a:latin typeface="Times New Roman"/>
                <a:cs typeface="Times New Roman"/>
              </a:rPr>
              <a:t>обществе.</a:t>
            </a:r>
            <a:endParaRPr sz="2400">
              <a:latin typeface="Times New Roman"/>
              <a:cs typeface="Times New Roman"/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5785" y="5429246"/>
            <a:ext cx="1571625" cy="1428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3304" y="3810"/>
              <a:ext cx="819785" cy="819150"/>
            </a:xfrm>
            <a:custGeom>
              <a:avLst/>
              <a:gdLst/>
              <a:ahLst/>
              <a:cxnLst/>
              <a:rect l="l" t="t" r="r" b="b"/>
              <a:pathLst>
                <a:path w="819785" h="819150">
                  <a:moveTo>
                    <a:pt x="819655" y="0"/>
                  </a:moveTo>
                  <a:lnTo>
                    <a:pt x="505" y="0"/>
                  </a:lnTo>
                  <a:lnTo>
                    <a:pt x="0" y="819150"/>
                  </a:lnTo>
                  <a:lnTo>
                    <a:pt x="48635" y="817759"/>
                  </a:lnTo>
                  <a:lnTo>
                    <a:pt x="96034" y="813638"/>
                  </a:lnTo>
                  <a:lnTo>
                    <a:pt x="142623" y="806864"/>
                  </a:lnTo>
                  <a:lnTo>
                    <a:pt x="188327" y="797514"/>
                  </a:lnTo>
                  <a:lnTo>
                    <a:pt x="233067" y="785664"/>
                  </a:lnTo>
                  <a:lnTo>
                    <a:pt x="276768" y="771391"/>
                  </a:lnTo>
                  <a:lnTo>
                    <a:pt x="319353" y="754772"/>
                  </a:lnTo>
                  <a:lnTo>
                    <a:pt x="360744" y="735885"/>
                  </a:lnTo>
                  <a:lnTo>
                    <a:pt x="400865" y="714805"/>
                  </a:lnTo>
                  <a:lnTo>
                    <a:pt x="439639" y="691610"/>
                  </a:lnTo>
                  <a:lnTo>
                    <a:pt x="476990" y="666377"/>
                  </a:lnTo>
                  <a:lnTo>
                    <a:pt x="512839" y="639182"/>
                  </a:lnTo>
                  <a:lnTo>
                    <a:pt x="547112" y="610102"/>
                  </a:lnTo>
                  <a:lnTo>
                    <a:pt x="579729" y="579215"/>
                  </a:lnTo>
                  <a:lnTo>
                    <a:pt x="610616" y="546596"/>
                  </a:lnTo>
                  <a:lnTo>
                    <a:pt x="639695" y="512323"/>
                  </a:lnTo>
                  <a:lnTo>
                    <a:pt x="666889" y="476473"/>
                  </a:lnTo>
                  <a:lnTo>
                    <a:pt x="692122" y="439123"/>
                  </a:lnTo>
                  <a:lnTo>
                    <a:pt x="715316" y="400349"/>
                  </a:lnTo>
                  <a:lnTo>
                    <a:pt x="736395" y="360228"/>
                  </a:lnTo>
                  <a:lnTo>
                    <a:pt x="755281" y="318837"/>
                  </a:lnTo>
                  <a:lnTo>
                    <a:pt x="771899" y="276253"/>
                  </a:lnTo>
                  <a:lnTo>
                    <a:pt x="786171" y="232553"/>
                  </a:lnTo>
                  <a:lnTo>
                    <a:pt x="798020" y="187814"/>
                  </a:lnTo>
                  <a:lnTo>
                    <a:pt x="807370" y="142112"/>
                  </a:lnTo>
                  <a:lnTo>
                    <a:pt x="814144" y="95524"/>
                  </a:lnTo>
                  <a:lnTo>
                    <a:pt x="818264" y="48128"/>
                  </a:lnTo>
                  <a:lnTo>
                    <a:pt x="819655" y="0"/>
                  </a:lnTo>
                  <a:close/>
                </a:path>
              </a:pathLst>
            </a:custGeom>
            <a:solidFill>
              <a:srgbClr val="FDF9F4">
                <a:alpha val="32940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3304" y="3810"/>
              <a:ext cx="819785" cy="819150"/>
            </a:xfrm>
            <a:custGeom>
              <a:avLst/>
              <a:gdLst/>
              <a:ahLst/>
              <a:cxnLst/>
              <a:rect l="l" t="t" r="r" b="b"/>
              <a:pathLst>
                <a:path w="819785" h="819150">
                  <a:moveTo>
                    <a:pt x="819655" y="0"/>
                  </a:moveTo>
                  <a:lnTo>
                    <a:pt x="818264" y="48128"/>
                  </a:lnTo>
                  <a:lnTo>
                    <a:pt x="814144" y="95524"/>
                  </a:lnTo>
                  <a:lnTo>
                    <a:pt x="807370" y="142112"/>
                  </a:lnTo>
                  <a:lnTo>
                    <a:pt x="798020" y="187814"/>
                  </a:lnTo>
                  <a:lnTo>
                    <a:pt x="786171" y="232553"/>
                  </a:lnTo>
                  <a:lnTo>
                    <a:pt x="771899" y="276253"/>
                  </a:lnTo>
                  <a:lnTo>
                    <a:pt x="755281" y="318837"/>
                  </a:lnTo>
                  <a:lnTo>
                    <a:pt x="736395" y="360228"/>
                  </a:lnTo>
                  <a:lnTo>
                    <a:pt x="715316" y="400349"/>
                  </a:lnTo>
                  <a:lnTo>
                    <a:pt x="692122" y="439123"/>
                  </a:lnTo>
                  <a:lnTo>
                    <a:pt x="666889" y="476473"/>
                  </a:lnTo>
                  <a:lnTo>
                    <a:pt x="639695" y="512323"/>
                  </a:lnTo>
                  <a:lnTo>
                    <a:pt x="610616" y="546596"/>
                  </a:lnTo>
                  <a:lnTo>
                    <a:pt x="579729" y="579215"/>
                  </a:lnTo>
                  <a:lnTo>
                    <a:pt x="547112" y="610102"/>
                  </a:lnTo>
                  <a:lnTo>
                    <a:pt x="512839" y="639182"/>
                  </a:lnTo>
                  <a:lnTo>
                    <a:pt x="476990" y="666377"/>
                  </a:lnTo>
                  <a:lnTo>
                    <a:pt x="439639" y="691610"/>
                  </a:lnTo>
                  <a:lnTo>
                    <a:pt x="400865" y="714805"/>
                  </a:lnTo>
                  <a:lnTo>
                    <a:pt x="360744" y="735885"/>
                  </a:lnTo>
                  <a:lnTo>
                    <a:pt x="319353" y="754772"/>
                  </a:lnTo>
                  <a:lnTo>
                    <a:pt x="276768" y="771391"/>
                  </a:lnTo>
                  <a:lnTo>
                    <a:pt x="233067" y="785664"/>
                  </a:lnTo>
                  <a:lnTo>
                    <a:pt x="188327" y="797514"/>
                  </a:lnTo>
                  <a:lnTo>
                    <a:pt x="142623" y="806864"/>
                  </a:lnTo>
                  <a:lnTo>
                    <a:pt x="96034" y="813638"/>
                  </a:lnTo>
                  <a:lnTo>
                    <a:pt x="48635" y="817759"/>
                  </a:lnTo>
                  <a:lnTo>
                    <a:pt x="505" y="819150"/>
                  </a:lnTo>
                  <a:lnTo>
                    <a:pt x="336" y="819150"/>
                  </a:lnTo>
                  <a:lnTo>
                    <a:pt x="168" y="819150"/>
                  </a:lnTo>
                  <a:lnTo>
                    <a:pt x="0" y="819150"/>
                  </a:lnTo>
                  <a:lnTo>
                    <a:pt x="505" y="0"/>
                  </a:lnTo>
                  <a:lnTo>
                    <a:pt x="819655" y="0"/>
                  </a:lnTo>
                  <a:close/>
                </a:path>
              </a:pathLst>
            </a:custGeom>
            <a:ln w="3175">
              <a:solidFill>
                <a:srgbClr val="D2C39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28015" y="6095"/>
              <a:ext cx="1782318" cy="1782317"/>
            </a:xfrm>
            <a:prstGeom prst="rect">
              <a:avLst/>
            </a:prstGeom>
          </p:spPr>
        </p:pic>
        <p:sp>
          <p:nvSpPr>
            <p:cNvPr id="7" name="object 7"/>
            <p:cNvSpPr/>
            <p:nvPr/>
          </p:nvSpPr>
          <p:spPr>
            <a:xfrm>
              <a:off x="169163" y="21335"/>
              <a:ext cx="1702435" cy="1702435"/>
            </a:xfrm>
            <a:custGeom>
              <a:avLst/>
              <a:gdLst/>
              <a:ahLst/>
              <a:cxnLst/>
              <a:rect l="l" t="t" r="r" b="b"/>
              <a:pathLst>
                <a:path w="1702435" h="1702435">
                  <a:moveTo>
                    <a:pt x="0" y="851154"/>
                  </a:moveTo>
                  <a:lnTo>
                    <a:pt x="1347" y="802859"/>
                  </a:lnTo>
                  <a:lnTo>
                    <a:pt x="5341" y="755271"/>
                  </a:lnTo>
                  <a:lnTo>
                    <a:pt x="11910" y="708461"/>
                  </a:lnTo>
                  <a:lnTo>
                    <a:pt x="20983" y="662500"/>
                  </a:lnTo>
                  <a:lnTo>
                    <a:pt x="32487" y="617462"/>
                  </a:lnTo>
                  <a:lnTo>
                    <a:pt x="46350" y="573417"/>
                  </a:lnTo>
                  <a:lnTo>
                    <a:pt x="62501" y="530438"/>
                  </a:lnTo>
                  <a:lnTo>
                    <a:pt x="80868" y="488596"/>
                  </a:lnTo>
                  <a:lnTo>
                    <a:pt x="101378" y="447964"/>
                  </a:lnTo>
                  <a:lnTo>
                    <a:pt x="123961" y="408613"/>
                  </a:lnTo>
                  <a:lnTo>
                    <a:pt x="148543" y="370615"/>
                  </a:lnTo>
                  <a:lnTo>
                    <a:pt x="175055" y="334042"/>
                  </a:lnTo>
                  <a:lnTo>
                    <a:pt x="203422" y="298966"/>
                  </a:lnTo>
                  <a:lnTo>
                    <a:pt x="233574" y="265459"/>
                  </a:lnTo>
                  <a:lnTo>
                    <a:pt x="265439" y="233593"/>
                  </a:lnTo>
                  <a:lnTo>
                    <a:pt x="298945" y="203439"/>
                  </a:lnTo>
                  <a:lnTo>
                    <a:pt x="334020" y="175070"/>
                  </a:lnTo>
                  <a:lnTo>
                    <a:pt x="370593" y="148557"/>
                  </a:lnTo>
                  <a:lnTo>
                    <a:pt x="408590" y="123973"/>
                  </a:lnTo>
                  <a:lnTo>
                    <a:pt x="447941" y="101388"/>
                  </a:lnTo>
                  <a:lnTo>
                    <a:pt x="488574" y="80876"/>
                  </a:lnTo>
                  <a:lnTo>
                    <a:pt x="530417" y="62508"/>
                  </a:lnTo>
                  <a:lnTo>
                    <a:pt x="573397" y="46355"/>
                  </a:lnTo>
                  <a:lnTo>
                    <a:pt x="617444" y="32490"/>
                  </a:lnTo>
                  <a:lnTo>
                    <a:pt x="662485" y="20985"/>
                  </a:lnTo>
                  <a:lnTo>
                    <a:pt x="708448" y="11912"/>
                  </a:lnTo>
                  <a:lnTo>
                    <a:pt x="755262" y="5342"/>
                  </a:lnTo>
                  <a:lnTo>
                    <a:pt x="802854" y="1347"/>
                  </a:lnTo>
                  <a:lnTo>
                    <a:pt x="851154" y="0"/>
                  </a:lnTo>
                  <a:lnTo>
                    <a:pt x="899448" y="1347"/>
                  </a:lnTo>
                  <a:lnTo>
                    <a:pt x="947036" y="5342"/>
                  </a:lnTo>
                  <a:lnTo>
                    <a:pt x="993846" y="11912"/>
                  </a:lnTo>
                  <a:lnTo>
                    <a:pt x="1039807" y="20985"/>
                  </a:lnTo>
                  <a:lnTo>
                    <a:pt x="1084845" y="32490"/>
                  </a:lnTo>
                  <a:lnTo>
                    <a:pt x="1128890" y="46355"/>
                  </a:lnTo>
                  <a:lnTo>
                    <a:pt x="1171869" y="62508"/>
                  </a:lnTo>
                  <a:lnTo>
                    <a:pt x="1213711" y="80876"/>
                  </a:lnTo>
                  <a:lnTo>
                    <a:pt x="1254343" y="101388"/>
                  </a:lnTo>
                  <a:lnTo>
                    <a:pt x="1293694" y="123973"/>
                  </a:lnTo>
                  <a:lnTo>
                    <a:pt x="1331692" y="148557"/>
                  </a:lnTo>
                  <a:lnTo>
                    <a:pt x="1368265" y="175070"/>
                  </a:lnTo>
                  <a:lnTo>
                    <a:pt x="1403341" y="203439"/>
                  </a:lnTo>
                  <a:lnTo>
                    <a:pt x="1436848" y="233593"/>
                  </a:lnTo>
                  <a:lnTo>
                    <a:pt x="1468714" y="265459"/>
                  </a:lnTo>
                  <a:lnTo>
                    <a:pt x="1498868" y="298966"/>
                  </a:lnTo>
                  <a:lnTo>
                    <a:pt x="1527237" y="334042"/>
                  </a:lnTo>
                  <a:lnTo>
                    <a:pt x="1553750" y="370615"/>
                  </a:lnTo>
                  <a:lnTo>
                    <a:pt x="1578334" y="408613"/>
                  </a:lnTo>
                  <a:lnTo>
                    <a:pt x="1600919" y="447964"/>
                  </a:lnTo>
                  <a:lnTo>
                    <a:pt x="1621431" y="488596"/>
                  </a:lnTo>
                  <a:lnTo>
                    <a:pt x="1639799" y="530438"/>
                  </a:lnTo>
                  <a:lnTo>
                    <a:pt x="1655952" y="573417"/>
                  </a:lnTo>
                  <a:lnTo>
                    <a:pt x="1669817" y="617462"/>
                  </a:lnTo>
                  <a:lnTo>
                    <a:pt x="1681322" y="662500"/>
                  </a:lnTo>
                  <a:lnTo>
                    <a:pt x="1690395" y="708461"/>
                  </a:lnTo>
                  <a:lnTo>
                    <a:pt x="1696965" y="755271"/>
                  </a:lnTo>
                  <a:lnTo>
                    <a:pt x="1700960" y="802859"/>
                  </a:lnTo>
                  <a:lnTo>
                    <a:pt x="1702308" y="851154"/>
                  </a:lnTo>
                  <a:lnTo>
                    <a:pt x="1700960" y="899448"/>
                  </a:lnTo>
                  <a:lnTo>
                    <a:pt x="1696965" y="947036"/>
                  </a:lnTo>
                  <a:lnTo>
                    <a:pt x="1690395" y="993846"/>
                  </a:lnTo>
                  <a:lnTo>
                    <a:pt x="1681322" y="1039807"/>
                  </a:lnTo>
                  <a:lnTo>
                    <a:pt x="1669817" y="1084845"/>
                  </a:lnTo>
                  <a:lnTo>
                    <a:pt x="1655952" y="1128890"/>
                  </a:lnTo>
                  <a:lnTo>
                    <a:pt x="1639799" y="1171869"/>
                  </a:lnTo>
                  <a:lnTo>
                    <a:pt x="1621431" y="1213711"/>
                  </a:lnTo>
                  <a:lnTo>
                    <a:pt x="1600919" y="1254343"/>
                  </a:lnTo>
                  <a:lnTo>
                    <a:pt x="1578334" y="1293694"/>
                  </a:lnTo>
                  <a:lnTo>
                    <a:pt x="1553750" y="1331692"/>
                  </a:lnTo>
                  <a:lnTo>
                    <a:pt x="1527237" y="1368265"/>
                  </a:lnTo>
                  <a:lnTo>
                    <a:pt x="1498868" y="1403341"/>
                  </a:lnTo>
                  <a:lnTo>
                    <a:pt x="1468714" y="1436848"/>
                  </a:lnTo>
                  <a:lnTo>
                    <a:pt x="1436848" y="1468714"/>
                  </a:lnTo>
                  <a:lnTo>
                    <a:pt x="1403341" y="1498868"/>
                  </a:lnTo>
                  <a:lnTo>
                    <a:pt x="1368265" y="1527237"/>
                  </a:lnTo>
                  <a:lnTo>
                    <a:pt x="1331692" y="1553750"/>
                  </a:lnTo>
                  <a:lnTo>
                    <a:pt x="1293694" y="1578334"/>
                  </a:lnTo>
                  <a:lnTo>
                    <a:pt x="1254343" y="1600919"/>
                  </a:lnTo>
                  <a:lnTo>
                    <a:pt x="1213711" y="1621431"/>
                  </a:lnTo>
                  <a:lnTo>
                    <a:pt x="1171869" y="1639799"/>
                  </a:lnTo>
                  <a:lnTo>
                    <a:pt x="1128890" y="1655952"/>
                  </a:lnTo>
                  <a:lnTo>
                    <a:pt x="1084845" y="1669817"/>
                  </a:lnTo>
                  <a:lnTo>
                    <a:pt x="1039807" y="1681322"/>
                  </a:lnTo>
                  <a:lnTo>
                    <a:pt x="993846" y="1690395"/>
                  </a:lnTo>
                  <a:lnTo>
                    <a:pt x="947036" y="1696965"/>
                  </a:lnTo>
                  <a:lnTo>
                    <a:pt x="899448" y="1700960"/>
                  </a:lnTo>
                  <a:lnTo>
                    <a:pt x="851154" y="1702308"/>
                  </a:lnTo>
                  <a:lnTo>
                    <a:pt x="802854" y="1700960"/>
                  </a:lnTo>
                  <a:lnTo>
                    <a:pt x="755262" y="1696965"/>
                  </a:lnTo>
                  <a:lnTo>
                    <a:pt x="708448" y="1690395"/>
                  </a:lnTo>
                  <a:lnTo>
                    <a:pt x="662485" y="1681322"/>
                  </a:lnTo>
                  <a:lnTo>
                    <a:pt x="617444" y="1669817"/>
                  </a:lnTo>
                  <a:lnTo>
                    <a:pt x="573397" y="1655952"/>
                  </a:lnTo>
                  <a:lnTo>
                    <a:pt x="530417" y="1639799"/>
                  </a:lnTo>
                  <a:lnTo>
                    <a:pt x="488574" y="1621431"/>
                  </a:lnTo>
                  <a:lnTo>
                    <a:pt x="447941" y="1600919"/>
                  </a:lnTo>
                  <a:lnTo>
                    <a:pt x="408590" y="1578334"/>
                  </a:lnTo>
                  <a:lnTo>
                    <a:pt x="370593" y="1553750"/>
                  </a:lnTo>
                  <a:lnTo>
                    <a:pt x="334020" y="1527237"/>
                  </a:lnTo>
                  <a:lnTo>
                    <a:pt x="298945" y="1498868"/>
                  </a:lnTo>
                  <a:lnTo>
                    <a:pt x="265439" y="1468714"/>
                  </a:lnTo>
                  <a:lnTo>
                    <a:pt x="233574" y="1436848"/>
                  </a:lnTo>
                  <a:lnTo>
                    <a:pt x="203422" y="1403341"/>
                  </a:lnTo>
                  <a:lnTo>
                    <a:pt x="175055" y="1368265"/>
                  </a:lnTo>
                  <a:lnTo>
                    <a:pt x="148543" y="1331692"/>
                  </a:lnTo>
                  <a:lnTo>
                    <a:pt x="123961" y="1293694"/>
                  </a:lnTo>
                  <a:lnTo>
                    <a:pt x="101378" y="1254343"/>
                  </a:lnTo>
                  <a:lnTo>
                    <a:pt x="80868" y="1213711"/>
                  </a:lnTo>
                  <a:lnTo>
                    <a:pt x="62501" y="1171869"/>
                  </a:lnTo>
                  <a:lnTo>
                    <a:pt x="46350" y="1128890"/>
                  </a:lnTo>
                  <a:lnTo>
                    <a:pt x="32487" y="1084845"/>
                  </a:lnTo>
                  <a:lnTo>
                    <a:pt x="20983" y="1039807"/>
                  </a:lnTo>
                  <a:lnTo>
                    <a:pt x="11910" y="993846"/>
                  </a:lnTo>
                  <a:lnTo>
                    <a:pt x="5341" y="947036"/>
                  </a:lnTo>
                  <a:lnTo>
                    <a:pt x="1347" y="899448"/>
                  </a:lnTo>
                  <a:lnTo>
                    <a:pt x="0" y="851154"/>
                  </a:lnTo>
                  <a:close/>
                </a:path>
              </a:pathLst>
            </a:custGeom>
            <a:ln w="27432">
              <a:solidFill>
                <a:srgbClr val="FFF6D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" name="object 8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72212" y="1045463"/>
              <a:ext cx="1152906" cy="1148334"/>
            </a:xfrm>
            <a:prstGeom prst="rect">
              <a:avLst/>
            </a:prstGeom>
          </p:spPr>
        </p:pic>
        <p:pic>
          <p:nvPicPr>
            <p:cNvPr id="9" name="object 9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87319" y="1050633"/>
              <a:ext cx="1116813" cy="1111476"/>
            </a:xfrm>
            <a:prstGeom prst="rect">
              <a:avLst/>
            </a:prstGeom>
          </p:spPr>
        </p:pic>
        <p:sp>
          <p:nvSpPr>
            <p:cNvPr id="10" name="object 10"/>
            <p:cNvSpPr/>
            <p:nvPr/>
          </p:nvSpPr>
          <p:spPr>
            <a:xfrm>
              <a:off x="187319" y="1050633"/>
              <a:ext cx="1116965" cy="1111885"/>
            </a:xfrm>
            <a:custGeom>
              <a:avLst/>
              <a:gdLst/>
              <a:ahLst/>
              <a:cxnLst/>
              <a:rect l="l" t="t" r="r" b="b"/>
              <a:pathLst>
                <a:path w="1116965" h="1111885">
                  <a:moveTo>
                    <a:pt x="118496" y="204634"/>
                  </a:moveTo>
                  <a:lnTo>
                    <a:pt x="149785" y="168741"/>
                  </a:lnTo>
                  <a:lnTo>
                    <a:pt x="183515" y="136234"/>
                  </a:lnTo>
                  <a:lnTo>
                    <a:pt x="219451" y="107137"/>
                  </a:lnTo>
                  <a:lnTo>
                    <a:pt x="257356" y="81474"/>
                  </a:lnTo>
                  <a:lnTo>
                    <a:pt x="296996" y="59270"/>
                  </a:lnTo>
                  <a:lnTo>
                    <a:pt x="338135" y="40547"/>
                  </a:lnTo>
                  <a:lnTo>
                    <a:pt x="380538" y="25331"/>
                  </a:lnTo>
                  <a:lnTo>
                    <a:pt x="423971" y="13644"/>
                  </a:lnTo>
                  <a:lnTo>
                    <a:pt x="468196" y="5510"/>
                  </a:lnTo>
                  <a:lnTo>
                    <a:pt x="512980" y="954"/>
                  </a:lnTo>
                  <a:lnTo>
                    <a:pt x="558087" y="0"/>
                  </a:lnTo>
                  <a:lnTo>
                    <a:pt x="603281" y="2670"/>
                  </a:lnTo>
                  <a:lnTo>
                    <a:pt x="648327" y="8990"/>
                  </a:lnTo>
                  <a:lnTo>
                    <a:pt x="692991" y="18983"/>
                  </a:lnTo>
                  <a:lnTo>
                    <a:pt x="737036" y="32672"/>
                  </a:lnTo>
                  <a:lnTo>
                    <a:pt x="780227" y="50083"/>
                  </a:lnTo>
                  <a:lnTo>
                    <a:pt x="822330" y="71238"/>
                  </a:lnTo>
                  <a:lnTo>
                    <a:pt x="863108" y="96162"/>
                  </a:lnTo>
                  <a:lnTo>
                    <a:pt x="902327" y="124878"/>
                  </a:lnTo>
                  <a:lnTo>
                    <a:pt x="939023" y="156757"/>
                  </a:lnTo>
                  <a:lnTo>
                    <a:pt x="972365" y="190998"/>
                  </a:lnTo>
                  <a:lnTo>
                    <a:pt x="1002325" y="227366"/>
                  </a:lnTo>
                  <a:lnTo>
                    <a:pt x="1028874" y="265625"/>
                  </a:lnTo>
                  <a:lnTo>
                    <a:pt x="1051985" y="305541"/>
                  </a:lnTo>
                  <a:lnTo>
                    <a:pt x="1071626" y="346879"/>
                  </a:lnTo>
                  <a:lnTo>
                    <a:pt x="1087772" y="389404"/>
                  </a:lnTo>
                  <a:lnTo>
                    <a:pt x="1100392" y="432881"/>
                  </a:lnTo>
                  <a:lnTo>
                    <a:pt x="1109458" y="477076"/>
                  </a:lnTo>
                  <a:lnTo>
                    <a:pt x="1114941" y="521754"/>
                  </a:lnTo>
                  <a:lnTo>
                    <a:pt x="1116813" y="566679"/>
                  </a:lnTo>
                  <a:lnTo>
                    <a:pt x="1115044" y="611617"/>
                  </a:lnTo>
                  <a:lnTo>
                    <a:pt x="1109608" y="656333"/>
                  </a:lnTo>
                  <a:lnTo>
                    <a:pt x="1100473" y="700593"/>
                  </a:lnTo>
                  <a:lnTo>
                    <a:pt x="1087613" y="744160"/>
                  </a:lnTo>
                  <a:lnTo>
                    <a:pt x="1070998" y="786801"/>
                  </a:lnTo>
                  <a:lnTo>
                    <a:pt x="1050600" y="828281"/>
                  </a:lnTo>
                  <a:lnTo>
                    <a:pt x="1026390" y="868365"/>
                  </a:lnTo>
                  <a:lnTo>
                    <a:pt x="998339" y="906817"/>
                  </a:lnTo>
                  <a:lnTo>
                    <a:pt x="967050" y="942710"/>
                  </a:lnTo>
                  <a:lnTo>
                    <a:pt x="933320" y="975218"/>
                  </a:lnTo>
                  <a:lnTo>
                    <a:pt x="897385" y="1004315"/>
                  </a:lnTo>
                  <a:lnTo>
                    <a:pt x="859481" y="1029978"/>
                  </a:lnTo>
                  <a:lnTo>
                    <a:pt x="819841" y="1052184"/>
                  </a:lnTo>
                  <a:lnTo>
                    <a:pt x="778703" y="1070908"/>
                  </a:lnTo>
                  <a:lnTo>
                    <a:pt x="736300" y="1086127"/>
                  </a:lnTo>
                  <a:lnTo>
                    <a:pt x="692869" y="1097817"/>
                  </a:lnTo>
                  <a:lnTo>
                    <a:pt x="648644" y="1105954"/>
                  </a:lnTo>
                  <a:lnTo>
                    <a:pt x="603860" y="1110515"/>
                  </a:lnTo>
                  <a:lnTo>
                    <a:pt x="558754" y="1111476"/>
                  </a:lnTo>
                  <a:lnTo>
                    <a:pt x="513560" y="1108813"/>
                  </a:lnTo>
                  <a:lnTo>
                    <a:pt x="468514" y="1102502"/>
                  </a:lnTo>
                  <a:lnTo>
                    <a:pt x="423850" y="1092519"/>
                  </a:lnTo>
                  <a:lnTo>
                    <a:pt x="379804" y="1078841"/>
                  </a:lnTo>
                  <a:lnTo>
                    <a:pt x="336612" y="1061444"/>
                  </a:lnTo>
                  <a:lnTo>
                    <a:pt x="294508" y="1040304"/>
                  </a:lnTo>
                  <a:lnTo>
                    <a:pt x="253729" y="1015397"/>
                  </a:lnTo>
                  <a:lnTo>
                    <a:pt x="214508" y="986700"/>
                  </a:lnTo>
                  <a:lnTo>
                    <a:pt x="177812" y="954821"/>
                  </a:lnTo>
                  <a:lnTo>
                    <a:pt x="144469" y="920580"/>
                  </a:lnTo>
                  <a:lnTo>
                    <a:pt x="114507" y="884212"/>
                  </a:lnTo>
                  <a:lnTo>
                    <a:pt x="87955" y="845952"/>
                  </a:lnTo>
                  <a:lnTo>
                    <a:pt x="64842" y="806035"/>
                  </a:lnTo>
                  <a:lnTo>
                    <a:pt x="45198" y="764695"/>
                  </a:lnTo>
                  <a:lnTo>
                    <a:pt x="29049" y="722168"/>
                  </a:lnTo>
                  <a:lnTo>
                    <a:pt x="16427" y="678687"/>
                  </a:lnTo>
                  <a:lnTo>
                    <a:pt x="7358" y="634488"/>
                  </a:lnTo>
                  <a:lnTo>
                    <a:pt x="1873" y="589806"/>
                  </a:lnTo>
                  <a:lnTo>
                    <a:pt x="0" y="544874"/>
                  </a:lnTo>
                  <a:lnTo>
                    <a:pt x="1767" y="499929"/>
                  </a:lnTo>
                  <a:lnTo>
                    <a:pt x="7203" y="455204"/>
                  </a:lnTo>
                  <a:lnTo>
                    <a:pt x="16338" y="410935"/>
                  </a:lnTo>
                  <a:lnTo>
                    <a:pt x="29200" y="367355"/>
                  </a:lnTo>
                  <a:lnTo>
                    <a:pt x="45818" y="324701"/>
                  </a:lnTo>
                  <a:lnTo>
                    <a:pt x="66221" y="283206"/>
                  </a:lnTo>
                  <a:lnTo>
                    <a:pt x="90437" y="243105"/>
                  </a:lnTo>
                  <a:lnTo>
                    <a:pt x="118496" y="204634"/>
                  </a:lnTo>
                </a:path>
                <a:path w="1116965" h="1111885">
                  <a:moveTo>
                    <a:pt x="220477" y="286041"/>
                  </a:moveTo>
                  <a:lnTo>
                    <a:pt x="193856" y="323455"/>
                  </a:lnTo>
                  <a:lnTo>
                    <a:pt x="171955" y="362810"/>
                  </a:lnTo>
                  <a:lnTo>
                    <a:pt x="154729" y="403741"/>
                  </a:lnTo>
                  <a:lnTo>
                    <a:pt x="142131" y="445881"/>
                  </a:lnTo>
                  <a:lnTo>
                    <a:pt x="134116" y="488865"/>
                  </a:lnTo>
                  <a:lnTo>
                    <a:pt x="130638" y="532328"/>
                  </a:lnTo>
                  <a:lnTo>
                    <a:pt x="131651" y="575903"/>
                  </a:lnTo>
                  <a:lnTo>
                    <a:pt x="137108" y="619227"/>
                  </a:lnTo>
                  <a:lnTo>
                    <a:pt x="146964" y="661933"/>
                  </a:lnTo>
                  <a:lnTo>
                    <a:pt x="161173" y="703655"/>
                  </a:lnTo>
                  <a:lnTo>
                    <a:pt x="179689" y="744028"/>
                  </a:lnTo>
                  <a:lnTo>
                    <a:pt x="202465" y="782686"/>
                  </a:lnTo>
                  <a:lnTo>
                    <a:pt x="229457" y="819265"/>
                  </a:lnTo>
                  <a:lnTo>
                    <a:pt x="260618" y="853397"/>
                  </a:lnTo>
                  <a:lnTo>
                    <a:pt x="295902" y="884719"/>
                  </a:lnTo>
                  <a:lnTo>
                    <a:pt x="334265" y="912179"/>
                  </a:lnTo>
                  <a:lnTo>
                    <a:pt x="374453" y="934995"/>
                  </a:lnTo>
                  <a:lnTo>
                    <a:pt x="416101" y="953204"/>
                  </a:lnTo>
                  <a:lnTo>
                    <a:pt x="458841" y="966841"/>
                  </a:lnTo>
                  <a:lnTo>
                    <a:pt x="502308" y="975943"/>
                  </a:lnTo>
                  <a:lnTo>
                    <a:pt x="546136" y="980546"/>
                  </a:lnTo>
                  <a:lnTo>
                    <a:pt x="589957" y="980687"/>
                  </a:lnTo>
                  <a:lnTo>
                    <a:pt x="633406" y="976403"/>
                  </a:lnTo>
                  <a:lnTo>
                    <a:pt x="676117" y="967728"/>
                  </a:lnTo>
                  <a:lnTo>
                    <a:pt x="717723" y="954701"/>
                  </a:lnTo>
                  <a:lnTo>
                    <a:pt x="757858" y="937356"/>
                  </a:lnTo>
                  <a:lnTo>
                    <a:pt x="796155" y="915731"/>
                  </a:lnTo>
                  <a:lnTo>
                    <a:pt x="832248" y="889862"/>
                  </a:lnTo>
                  <a:lnTo>
                    <a:pt x="865771" y="859785"/>
                  </a:lnTo>
                  <a:lnTo>
                    <a:pt x="896358" y="825537"/>
                  </a:lnTo>
                  <a:lnTo>
                    <a:pt x="922982" y="788101"/>
                  </a:lnTo>
                  <a:lnTo>
                    <a:pt x="944884" y="748730"/>
                  </a:lnTo>
                  <a:lnTo>
                    <a:pt x="962111" y="707789"/>
                  </a:lnTo>
                  <a:lnTo>
                    <a:pt x="974709" y="665643"/>
                  </a:lnTo>
                  <a:lnTo>
                    <a:pt x="982725" y="622657"/>
                  </a:lnTo>
                  <a:lnTo>
                    <a:pt x="986203" y="579196"/>
                  </a:lnTo>
                  <a:lnTo>
                    <a:pt x="985191" y="535624"/>
                  </a:lnTo>
                  <a:lnTo>
                    <a:pt x="979734" y="492307"/>
                  </a:lnTo>
                  <a:lnTo>
                    <a:pt x="969878" y="449609"/>
                  </a:lnTo>
                  <a:lnTo>
                    <a:pt x="955669" y="407895"/>
                  </a:lnTo>
                  <a:lnTo>
                    <a:pt x="937154" y="367530"/>
                  </a:lnTo>
                  <a:lnTo>
                    <a:pt x="914378" y="328880"/>
                  </a:lnTo>
                  <a:lnTo>
                    <a:pt x="887387" y="292308"/>
                  </a:lnTo>
                  <a:lnTo>
                    <a:pt x="856228" y="258179"/>
                  </a:lnTo>
                  <a:lnTo>
                    <a:pt x="820946" y="226859"/>
                  </a:lnTo>
                  <a:lnTo>
                    <a:pt x="782581" y="199399"/>
                  </a:lnTo>
                  <a:lnTo>
                    <a:pt x="742390" y="176583"/>
                  </a:lnTo>
                  <a:lnTo>
                    <a:pt x="700741" y="158375"/>
                  </a:lnTo>
                  <a:lnTo>
                    <a:pt x="657999" y="144737"/>
                  </a:lnTo>
                  <a:lnTo>
                    <a:pt x="614531" y="135635"/>
                  </a:lnTo>
                  <a:lnTo>
                    <a:pt x="570702" y="131032"/>
                  </a:lnTo>
                  <a:lnTo>
                    <a:pt x="526880" y="130891"/>
                  </a:lnTo>
                  <a:lnTo>
                    <a:pt x="483430" y="135175"/>
                  </a:lnTo>
                  <a:lnTo>
                    <a:pt x="440719" y="143850"/>
                  </a:lnTo>
                  <a:lnTo>
                    <a:pt x="399113" y="156877"/>
                  </a:lnTo>
                  <a:lnTo>
                    <a:pt x="358978" y="174222"/>
                  </a:lnTo>
                  <a:lnTo>
                    <a:pt x="320681" y="195847"/>
                  </a:lnTo>
                  <a:lnTo>
                    <a:pt x="284587" y="221716"/>
                  </a:lnTo>
                  <a:lnTo>
                    <a:pt x="251064" y="251793"/>
                  </a:lnTo>
                  <a:lnTo>
                    <a:pt x="220477" y="286041"/>
                  </a:lnTo>
                </a:path>
              </a:pathLst>
            </a:custGeom>
            <a:ln w="7349">
              <a:solidFill>
                <a:srgbClr val="C6B79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1013460" y="0"/>
              <a:ext cx="8130540" cy="6858000"/>
            </a:xfrm>
            <a:custGeom>
              <a:avLst/>
              <a:gdLst/>
              <a:ahLst/>
              <a:cxnLst/>
              <a:rect l="l" t="t" r="r" b="b"/>
              <a:pathLst>
                <a:path w="8130540" h="6858000">
                  <a:moveTo>
                    <a:pt x="8130540" y="0"/>
                  </a:moveTo>
                  <a:lnTo>
                    <a:pt x="0" y="0"/>
                  </a:lnTo>
                  <a:lnTo>
                    <a:pt x="0" y="6858000"/>
                  </a:lnTo>
                  <a:lnTo>
                    <a:pt x="8130540" y="6858000"/>
                  </a:lnTo>
                  <a:lnTo>
                    <a:pt x="813054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2" name="object 12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935736" y="0"/>
              <a:ext cx="150875" cy="6857996"/>
            </a:xfrm>
            <a:prstGeom prst="rect">
              <a:avLst/>
            </a:prstGeom>
          </p:spPr>
        </p:pic>
        <p:sp>
          <p:nvSpPr>
            <p:cNvPr id="13" name="object 13"/>
            <p:cNvSpPr/>
            <p:nvPr/>
          </p:nvSpPr>
          <p:spPr>
            <a:xfrm>
              <a:off x="1014983" y="0"/>
              <a:ext cx="73660" cy="6858000"/>
            </a:xfrm>
            <a:custGeom>
              <a:avLst/>
              <a:gdLst/>
              <a:ahLst/>
              <a:cxnLst/>
              <a:rect l="l" t="t" r="r" b="b"/>
              <a:pathLst>
                <a:path w="73659" h="6858000">
                  <a:moveTo>
                    <a:pt x="73152" y="0"/>
                  </a:moveTo>
                  <a:lnTo>
                    <a:pt x="0" y="0"/>
                  </a:lnTo>
                  <a:lnTo>
                    <a:pt x="0" y="6858000"/>
                  </a:lnTo>
                  <a:lnTo>
                    <a:pt x="73152" y="6858000"/>
                  </a:lnTo>
                  <a:lnTo>
                    <a:pt x="7315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4" name="object 14"/>
          <p:cNvGrpSpPr/>
          <p:nvPr/>
        </p:nvGrpSpPr>
        <p:grpSpPr>
          <a:xfrm>
            <a:off x="1254252" y="225552"/>
            <a:ext cx="6757034" cy="1397000"/>
            <a:chOff x="1254252" y="225552"/>
            <a:chExt cx="6757034" cy="1397000"/>
          </a:xfrm>
        </p:grpSpPr>
        <p:pic>
          <p:nvPicPr>
            <p:cNvPr id="15" name="object 15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1254252" y="225552"/>
              <a:ext cx="6756654" cy="909065"/>
            </a:xfrm>
            <a:prstGeom prst="rect">
              <a:avLst/>
            </a:prstGeom>
          </p:spPr>
        </p:pic>
        <p:pic>
          <p:nvPicPr>
            <p:cNvPr id="16" name="object 16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1254252" y="713232"/>
              <a:ext cx="2673858" cy="909065"/>
            </a:xfrm>
            <a:prstGeom prst="rect">
              <a:avLst/>
            </a:prstGeom>
          </p:spPr>
        </p:pic>
      </p:grpSp>
      <p:sp>
        <p:nvSpPr>
          <p:cNvPr id="17" name="object 17"/>
          <p:cNvSpPr txBox="1">
            <a:spLocks noGrp="1"/>
          </p:cNvSpPr>
          <p:nvPr>
            <p:ph type="title"/>
          </p:nvPr>
        </p:nvSpPr>
        <p:spPr>
          <a:xfrm>
            <a:off x="1514602" y="320166"/>
            <a:ext cx="6157595" cy="10013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3200" spc="-30" dirty="0"/>
              <a:t>Цель</a:t>
            </a:r>
            <a:r>
              <a:rPr sz="3200" spc="-20" dirty="0"/>
              <a:t> </a:t>
            </a:r>
            <a:r>
              <a:rPr sz="3200" dirty="0"/>
              <a:t>и</a:t>
            </a:r>
            <a:r>
              <a:rPr sz="3200" spc="-20" dirty="0"/>
              <a:t> </a:t>
            </a:r>
            <a:r>
              <a:rPr sz="3200" spc="-10" dirty="0"/>
              <a:t>задачи</a:t>
            </a:r>
            <a:r>
              <a:rPr sz="3200" spc="-45" dirty="0"/>
              <a:t> </a:t>
            </a:r>
            <a:r>
              <a:rPr sz="3200" dirty="0"/>
              <a:t>рабочей</a:t>
            </a:r>
            <a:r>
              <a:rPr sz="3200" spc="-40" dirty="0"/>
              <a:t> </a:t>
            </a:r>
            <a:r>
              <a:rPr sz="3200" dirty="0"/>
              <a:t>программы </a:t>
            </a:r>
            <a:r>
              <a:rPr sz="3200" spc="-625" dirty="0"/>
              <a:t> </a:t>
            </a:r>
            <a:r>
              <a:rPr sz="3200" dirty="0"/>
              <a:t>воспитания</a:t>
            </a:r>
            <a:endParaRPr sz="3200"/>
          </a:p>
        </p:txBody>
      </p:sp>
      <p:sp>
        <p:nvSpPr>
          <p:cNvPr id="18" name="object 18"/>
          <p:cNvSpPr txBox="1"/>
          <p:nvPr/>
        </p:nvSpPr>
        <p:spPr>
          <a:xfrm>
            <a:off x="1304289" y="1394586"/>
            <a:ext cx="7655559" cy="4511675"/>
          </a:xfrm>
          <a:prstGeom prst="rect">
            <a:avLst/>
          </a:prstGeom>
        </p:spPr>
        <p:txBody>
          <a:bodyPr vert="horz" wrap="square" lIns="0" tIns="60325" rIns="0" bIns="0" rtlCol="0">
            <a:spAutoFit/>
          </a:bodyPr>
          <a:lstStyle/>
          <a:p>
            <a:pPr marL="295910" marR="6985" indent="548640" algn="just">
              <a:lnSpc>
                <a:spcPct val="80200"/>
              </a:lnSpc>
              <a:spcBef>
                <a:spcPts val="475"/>
              </a:spcBef>
            </a:pPr>
            <a:r>
              <a:rPr sz="1600" b="1" spc="-10" dirty="0">
                <a:solidFill>
                  <a:srgbClr val="4F271C"/>
                </a:solidFill>
                <a:latin typeface="Times New Roman"/>
                <a:cs typeface="Times New Roman"/>
              </a:rPr>
              <a:t>Общая </a:t>
            </a:r>
            <a:r>
              <a:rPr sz="1600" b="1" spc="-5" dirty="0">
                <a:solidFill>
                  <a:srgbClr val="4F271C"/>
                </a:solidFill>
                <a:latin typeface="Times New Roman"/>
                <a:cs typeface="Times New Roman"/>
              </a:rPr>
              <a:t>цель воспитания в </a:t>
            </a:r>
            <a:r>
              <a:rPr sz="1600" b="1" dirty="0">
                <a:solidFill>
                  <a:srgbClr val="4F271C"/>
                </a:solidFill>
                <a:latin typeface="Times New Roman"/>
                <a:cs typeface="Times New Roman"/>
              </a:rPr>
              <a:t>ДОО </a:t>
            </a:r>
            <a:r>
              <a:rPr sz="1600" spc="-5" dirty="0">
                <a:solidFill>
                  <a:srgbClr val="4F271C"/>
                </a:solidFill>
                <a:latin typeface="Times New Roman"/>
                <a:cs typeface="Times New Roman"/>
              </a:rPr>
              <a:t>‒ </a:t>
            </a:r>
            <a:r>
              <a:rPr sz="1600" dirty="0">
                <a:solidFill>
                  <a:srgbClr val="4F271C"/>
                </a:solidFill>
                <a:latin typeface="Times New Roman"/>
                <a:cs typeface="Times New Roman"/>
              </a:rPr>
              <a:t>личностное </a:t>
            </a:r>
            <a:r>
              <a:rPr sz="1600" spc="-5" dirty="0">
                <a:solidFill>
                  <a:srgbClr val="4F271C"/>
                </a:solidFill>
                <a:latin typeface="Times New Roman"/>
                <a:cs typeface="Times New Roman"/>
              </a:rPr>
              <a:t>развитие </a:t>
            </a:r>
            <a:r>
              <a:rPr sz="1600" spc="-10" dirty="0">
                <a:solidFill>
                  <a:srgbClr val="4F271C"/>
                </a:solidFill>
                <a:latin typeface="Times New Roman"/>
                <a:cs typeface="Times New Roman"/>
              </a:rPr>
              <a:t>каждого ребенка </a:t>
            </a:r>
            <a:r>
              <a:rPr sz="1600" spc="-5" dirty="0">
                <a:solidFill>
                  <a:srgbClr val="4F271C"/>
                </a:solidFill>
                <a:latin typeface="Times New Roman"/>
                <a:cs typeface="Times New Roman"/>
              </a:rPr>
              <a:t>с </a:t>
            </a:r>
            <a:r>
              <a:rPr sz="1600" dirty="0">
                <a:solidFill>
                  <a:srgbClr val="4F271C"/>
                </a:solidFill>
                <a:latin typeface="Times New Roman"/>
                <a:cs typeface="Times New Roman"/>
              </a:rPr>
              <a:t> </a:t>
            </a:r>
            <a:r>
              <a:rPr sz="1600" spc="-15" dirty="0">
                <a:solidFill>
                  <a:srgbClr val="4F271C"/>
                </a:solidFill>
                <a:latin typeface="Times New Roman"/>
                <a:cs typeface="Times New Roman"/>
              </a:rPr>
              <a:t>учетом его </a:t>
            </a:r>
            <a:r>
              <a:rPr sz="1600" dirty="0">
                <a:solidFill>
                  <a:srgbClr val="4F271C"/>
                </a:solidFill>
                <a:latin typeface="Times New Roman"/>
                <a:cs typeface="Times New Roman"/>
              </a:rPr>
              <a:t>индивидуальности </a:t>
            </a:r>
            <a:r>
              <a:rPr sz="1600" spc="-5" dirty="0">
                <a:solidFill>
                  <a:srgbClr val="4F271C"/>
                </a:solidFill>
                <a:latin typeface="Times New Roman"/>
                <a:cs typeface="Times New Roman"/>
              </a:rPr>
              <a:t>и создание условий для позитивной </a:t>
            </a:r>
            <a:r>
              <a:rPr sz="1600" dirty="0">
                <a:solidFill>
                  <a:srgbClr val="4F271C"/>
                </a:solidFill>
                <a:latin typeface="Times New Roman"/>
                <a:cs typeface="Times New Roman"/>
              </a:rPr>
              <a:t>социализации </a:t>
            </a:r>
            <a:r>
              <a:rPr sz="1600" spc="5" dirty="0">
                <a:solidFill>
                  <a:srgbClr val="4F271C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4F271C"/>
                </a:solidFill>
                <a:latin typeface="Times New Roman"/>
                <a:cs typeface="Times New Roman"/>
              </a:rPr>
              <a:t>детей на основе традиционных ценностей </a:t>
            </a:r>
            <a:r>
              <a:rPr sz="1600" spc="-10" dirty="0">
                <a:solidFill>
                  <a:srgbClr val="4F271C"/>
                </a:solidFill>
                <a:latin typeface="Times New Roman"/>
                <a:cs typeface="Times New Roman"/>
              </a:rPr>
              <a:t>российского </a:t>
            </a:r>
            <a:r>
              <a:rPr sz="1600" dirty="0">
                <a:solidFill>
                  <a:srgbClr val="4F271C"/>
                </a:solidFill>
                <a:latin typeface="Times New Roman"/>
                <a:cs typeface="Times New Roman"/>
              </a:rPr>
              <a:t>общества, </a:t>
            </a:r>
            <a:r>
              <a:rPr sz="1600" spc="-15" dirty="0">
                <a:solidFill>
                  <a:srgbClr val="4F271C"/>
                </a:solidFill>
                <a:latin typeface="Times New Roman"/>
                <a:cs typeface="Times New Roman"/>
              </a:rPr>
              <a:t>что </a:t>
            </a:r>
            <a:r>
              <a:rPr sz="1600" spc="-5" dirty="0">
                <a:solidFill>
                  <a:srgbClr val="4F271C"/>
                </a:solidFill>
                <a:latin typeface="Times New Roman"/>
                <a:cs typeface="Times New Roman"/>
              </a:rPr>
              <a:t>предполагает: </a:t>
            </a:r>
            <a:r>
              <a:rPr sz="1600" dirty="0">
                <a:solidFill>
                  <a:srgbClr val="4F271C"/>
                </a:solidFill>
                <a:latin typeface="Times New Roman"/>
                <a:cs typeface="Times New Roman"/>
              </a:rPr>
              <a:t> </a:t>
            </a:r>
            <a:r>
              <a:rPr sz="1600" spc="-10" dirty="0">
                <a:solidFill>
                  <a:srgbClr val="4F271C"/>
                </a:solidFill>
                <a:latin typeface="Times New Roman"/>
                <a:cs typeface="Times New Roman"/>
              </a:rPr>
              <a:t>1.Формирование</a:t>
            </a:r>
            <a:r>
              <a:rPr sz="1600" spc="-5" dirty="0">
                <a:solidFill>
                  <a:srgbClr val="4F271C"/>
                </a:solidFill>
                <a:latin typeface="Times New Roman"/>
                <a:cs typeface="Times New Roman"/>
              </a:rPr>
              <a:t> </a:t>
            </a:r>
            <a:r>
              <a:rPr sz="1600" spc="-10" dirty="0">
                <a:solidFill>
                  <a:srgbClr val="4F271C"/>
                </a:solidFill>
                <a:latin typeface="Times New Roman"/>
                <a:cs typeface="Times New Roman"/>
              </a:rPr>
              <a:t>первоначальных</a:t>
            </a:r>
            <a:r>
              <a:rPr sz="1600" spc="-5" dirty="0">
                <a:solidFill>
                  <a:srgbClr val="4F271C"/>
                </a:solidFill>
                <a:latin typeface="Times New Roman"/>
                <a:cs typeface="Times New Roman"/>
              </a:rPr>
              <a:t> представлений</a:t>
            </a:r>
            <a:r>
              <a:rPr sz="1600" dirty="0">
                <a:solidFill>
                  <a:srgbClr val="4F271C"/>
                </a:solidFill>
                <a:latin typeface="Times New Roman"/>
                <a:cs typeface="Times New Roman"/>
              </a:rPr>
              <a:t> </a:t>
            </a:r>
            <a:r>
              <a:rPr sz="1600" spc="-5" dirty="0">
                <a:solidFill>
                  <a:srgbClr val="4F271C"/>
                </a:solidFill>
                <a:latin typeface="Times New Roman"/>
                <a:cs typeface="Times New Roman"/>
              </a:rPr>
              <a:t>о</a:t>
            </a:r>
            <a:r>
              <a:rPr sz="1600" dirty="0">
                <a:solidFill>
                  <a:srgbClr val="4F271C"/>
                </a:solidFill>
                <a:latin typeface="Times New Roman"/>
                <a:cs typeface="Times New Roman"/>
              </a:rPr>
              <a:t> традиционных</a:t>
            </a:r>
            <a:r>
              <a:rPr sz="1600" spc="5" dirty="0">
                <a:solidFill>
                  <a:srgbClr val="4F271C"/>
                </a:solidFill>
                <a:latin typeface="Times New Roman"/>
                <a:cs typeface="Times New Roman"/>
              </a:rPr>
              <a:t> </a:t>
            </a:r>
            <a:r>
              <a:rPr sz="1600" spc="-5" dirty="0">
                <a:solidFill>
                  <a:srgbClr val="4F271C"/>
                </a:solidFill>
                <a:latin typeface="Times New Roman"/>
                <a:cs typeface="Times New Roman"/>
              </a:rPr>
              <a:t>ценностях </a:t>
            </a:r>
            <a:r>
              <a:rPr sz="1600" dirty="0">
                <a:solidFill>
                  <a:srgbClr val="4F271C"/>
                </a:solidFill>
                <a:latin typeface="Times New Roman"/>
                <a:cs typeface="Times New Roman"/>
              </a:rPr>
              <a:t> </a:t>
            </a:r>
            <a:r>
              <a:rPr sz="1600" spc="-10" dirty="0">
                <a:solidFill>
                  <a:srgbClr val="4F271C"/>
                </a:solidFill>
                <a:latin typeface="Times New Roman"/>
                <a:cs typeface="Times New Roman"/>
              </a:rPr>
              <a:t>российского</a:t>
            </a:r>
            <a:r>
              <a:rPr sz="1600" spc="25" dirty="0">
                <a:solidFill>
                  <a:srgbClr val="4F271C"/>
                </a:solidFill>
                <a:latin typeface="Times New Roman"/>
                <a:cs typeface="Times New Roman"/>
              </a:rPr>
              <a:t> </a:t>
            </a:r>
            <a:r>
              <a:rPr sz="1600" spc="-10" dirty="0">
                <a:solidFill>
                  <a:srgbClr val="4F271C"/>
                </a:solidFill>
                <a:latin typeface="Times New Roman"/>
                <a:cs typeface="Times New Roman"/>
              </a:rPr>
              <a:t>народа,</a:t>
            </a:r>
            <a:r>
              <a:rPr sz="1600" spc="10" dirty="0">
                <a:solidFill>
                  <a:srgbClr val="4F271C"/>
                </a:solidFill>
                <a:latin typeface="Times New Roman"/>
                <a:cs typeface="Times New Roman"/>
              </a:rPr>
              <a:t> </a:t>
            </a:r>
            <a:r>
              <a:rPr sz="1600" spc="-5" dirty="0">
                <a:solidFill>
                  <a:srgbClr val="4F271C"/>
                </a:solidFill>
                <a:latin typeface="Times New Roman"/>
                <a:cs typeface="Times New Roman"/>
              </a:rPr>
              <a:t>социально</a:t>
            </a:r>
            <a:r>
              <a:rPr sz="1600" spc="55" dirty="0">
                <a:solidFill>
                  <a:srgbClr val="4F271C"/>
                </a:solidFill>
                <a:latin typeface="Times New Roman"/>
                <a:cs typeface="Times New Roman"/>
              </a:rPr>
              <a:t> </a:t>
            </a:r>
            <a:r>
              <a:rPr sz="1600" spc="-10" dirty="0">
                <a:solidFill>
                  <a:srgbClr val="4F271C"/>
                </a:solidFill>
                <a:latin typeface="Times New Roman"/>
                <a:cs typeface="Times New Roman"/>
              </a:rPr>
              <a:t>приемлемых</a:t>
            </a:r>
            <a:r>
              <a:rPr sz="1600" spc="50" dirty="0">
                <a:solidFill>
                  <a:srgbClr val="4F271C"/>
                </a:solidFill>
                <a:latin typeface="Times New Roman"/>
                <a:cs typeface="Times New Roman"/>
              </a:rPr>
              <a:t> </a:t>
            </a:r>
            <a:r>
              <a:rPr sz="1600" spc="-10" dirty="0">
                <a:solidFill>
                  <a:srgbClr val="4F271C"/>
                </a:solidFill>
                <a:latin typeface="Times New Roman"/>
                <a:cs typeface="Times New Roman"/>
              </a:rPr>
              <a:t>нормах</a:t>
            </a:r>
            <a:r>
              <a:rPr sz="1600" spc="15" dirty="0">
                <a:solidFill>
                  <a:srgbClr val="4F271C"/>
                </a:solidFill>
                <a:latin typeface="Times New Roman"/>
                <a:cs typeface="Times New Roman"/>
              </a:rPr>
              <a:t> </a:t>
            </a:r>
            <a:r>
              <a:rPr sz="1600" spc="-5" dirty="0">
                <a:solidFill>
                  <a:srgbClr val="4F271C"/>
                </a:solidFill>
                <a:latin typeface="Times New Roman"/>
                <a:cs typeface="Times New Roman"/>
              </a:rPr>
              <a:t>и</a:t>
            </a:r>
            <a:r>
              <a:rPr sz="1600" spc="5" dirty="0">
                <a:solidFill>
                  <a:srgbClr val="4F271C"/>
                </a:solidFill>
                <a:latin typeface="Times New Roman"/>
                <a:cs typeface="Times New Roman"/>
              </a:rPr>
              <a:t> </a:t>
            </a:r>
            <a:r>
              <a:rPr sz="1600" spc="-10" dirty="0">
                <a:solidFill>
                  <a:srgbClr val="4F271C"/>
                </a:solidFill>
                <a:latin typeface="Times New Roman"/>
                <a:cs typeface="Times New Roman"/>
              </a:rPr>
              <a:t>правилах</a:t>
            </a:r>
            <a:r>
              <a:rPr sz="1600" spc="35" dirty="0">
                <a:solidFill>
                  <a:srgbClr val="4F271C"/>
                </a:solidFill>
                <a:latin typeface="Times New Roman"/>
                <a:cs typeface="Times New Roman"/>
              </a:rPr>
              <a:t> </a:t>
            </a:r>
            <a:r>
              <a:rPr sz="1600" spc="-10" dirty="0">
                <a:solidFill>
                  <a:srgbClr val="4F271C"/>
                </a:solidFill>
                <a:latin typeface="Times New Roman"/>
                <a:cs typeface="Times New Roman"/>
              </a:rPr>
              <a:t>поведения;</a:t>
            </a:r>
            <a:endParaRPr sz="1600" dirty="0">
              <a:latin typeface="Times New Roman"/>
              <a:cs typeface="Times New Roman"/>
            </a:endParaRPr>
          </a:p>
          <a:p>
            <a:pPr marL="419100" indent="-153670" algn="just">
              <a:lnSpc>
                <a:spcPts val="1730"/>
              </a:lnSpc>
              <a:spcBef>
                <a:spcPts val="215"/>
              </a:spcBef>
              <a:buSzPct val="93750"/>
              <a:buAutoNum type="arabicPeriod" startAt="2"/>
              <a:tabLst>
                <a:tab pos="419100" algn="l"/>
              </a:tabLst>
            </a:pPr>
            <a:r>
              <a:rPr sz="1600" spc="-10" dirty="0">
                <a:solidFill>
                  <a:srgbClr val="4F271C"/>
                </a:solidFill>
                <a:latin typeface="Times New Roman"/>
                <a:cs typeface="Times New Roman"/>
              </a:rPr>
              <a:t>Формирование</a:t>
            </a:r>
            <a:r>
              <a:rPr sz="1600" spc="565" dirty="0">
                <a:solidFill>
                  <a:srgbClr val="4F271C"/>
                </a:solidFill>
                <a:latin typeface="Times New Roman"/>
                <a:cs typeface="Times New Roman"/>
              </a:rPr>
              <a:t> </a:t>
            </a:r>
            <a:r>
              <a:rPr sz="1600" spc="-5" dirty="0">
                <a:solidFill>
                  <a:srgbClr val="4F271C"/>
                </a:solidFill>
                <a:latin typeface="Times New Roman"/>
                <a:cs typeface="Times New Roman"/>
              </a:rPr>
              <a:t>ценностного</a:t>
            </a:r>
            <a:r>
              <a:rPr sz="1600" spc="565" dirty="0">
                <a:solidFill>
                  <a:srgbClr val="4F271C"/>
                </a:solidFill>
                <a:latin typeface="Times New Roman"/>
                <a:cs typeface="Times New Roman"/>
              </a:rPr>
              <a:t> </a:t>
            </a:r>
            <a:r>
              <a:rPr sz="1600" spc="-5" dirty="0">
                <a:solidFill>
                  <a:srgbClr val="4F271C"/>
                </a:solidFill>
                <a:latin typeface="Times New Roman"/>
                <a:cs typeface="Times New Roman"/>
              </a:rPr>
              <a:t>отношения</a:t>
            </a:r>
            <a:r>
              <a:rPr sz="1600" spc="555" dirty="0">
                <a:solidFill>
                  <a:srgbClr val="4F271C"/>
                </a:solidFill>
                <a:latin typeface="Times New Roman"/>
                <a:cs typeface="Times New Roman"/>
              </a:rPr>
              <a:t> </a:t>
            </a:r>
            <a:r>
              <a:rPr sz="1600" spc="-5" dirty="0">
                <a:solidFill>
                  <a:srgbClr val="4F271C"/>
                </a:solidFill>
                <a:latin typeface="Times New Roman"/>
                <a:cs typeface="Times New Roman"/>
              </a:rPr>
              <a:t>к</a:t>
            </a:r>
            <a:r>
              <a:rPr sz="1600" spc="545" dirty="0">
                <a:solidFill>
                  <a:srgbClr val="4F271C"/>
                </a:solidFill>
                <a:latin typeface="Times New Roman"/>
                <a:cs typeface="Times New Roman"/>
              </a:rPr>
              <a:t> </a:t>
            </a:r>
            <a:r>
              <a:rPr sz="1600" spc="-5" dirty="0">
                <a:solidFill>
                  <a:srgbClr val="4F271C"/>
                </a:solidFill>
                <a:latin typeface="Times New Roman"/>
                <a:cs typeface="Times New Roman"/>
              </a:rPr>
              <a:t>окружающему</a:t>
            </a:r>
            <a:r>
              <a:rPr sz="1600" spc="555" dirty="0">
                <a:solidFill>
                  <a:srgbClr val="4F271C"/>
                </a:solidFill>
                <a:latin typeface="Times New Roman"/>
                <a:cs typeface="Times New Roman"/>
              </a:rPr>
              <a:t> </a:t>
            </a:r>
            <a:r>
              <a:rPr sz="1600" spc="-5" dirty="0">
                <a:solidFill>
                  <a:srgbClr val="4F271C"/>
                </a:solidFill>
                <a:latin typeface="Times New Roman"/>
                <a:cs typeface="Times New Roman"/>
              </a:rPr>
              <a:t>миру</a:t>
            </a:r>
            <a:r>
              <a:rPr sz="1600" spc="545" dirty="0">
                <a:solidFill>
                  <a:srgbClr val="4F271C"/>
                </a:solidFill>
                <a:latin typeface="Times New Roman"/>
                <a:cs typeface="Times New Roman"/>
              </a:rPr>
              <a:t> </a:t>
            </a:r>
            <a:r>
              <a:rPr sz="1600" spc="-10" dirty="0">
                <a:solidFill>
                  <a:srgbClr val="4F271C"/>
                </a:solidFill>
                <a:latin typeface="Times New Roman"/>
                <a:cs typeface="Times New Roman"/>
              </a:rPr>
              <a:t>(природному</a:t>
            </a:r>
            <a:r>
              <a:rPr sz="1600" spc="555" dirty="0">
                <a:solidFill>
                  <a:srgbClr val="4F271C"/>
                </a:solidFill>
                <a:latin typeface="Times New Roman"/>
                <a:cs typeface="Times New Roman"/>
              </a:rPr>
              <a:t> </a:t>
            </a:r>
            <a:r>
              <a:rPr sz="1600" spc="-5" dirty="0">
                <a:solidFill>
                  <a:srgbClr val="4F271C"/>
                </a:solidFill>
                <a:latin typeface="Times New Roman"/>
                <a:cs typeface="Times New Roman"/>
              </a:rPr>
              <a:t>и</a:t>
            </a:r>
            <a:endParaRPr sz="1600" dirty="0">
              <a:latin typeface="Times New Roman"/>
              <a:cs typeface="Times New Roman"/>
            </a:endParaRPr>
          </a:p>
          <a:p>
            <a:pPr marL="12700" algn="just">
              <a:lnSpc>
                <a:spcPts val="1730"/>
              </a:lnSpc>
            </a:pPr>
            <a:r>
              <a:rPr sz="1600" spc="-15" dirty="0">
                <a:solidFill>
                  <a:srgbClr val="4F271C"/>
                </a:solidFill>
                <a:latin typeface="Times New Roman"/>
                <a:cs typeface="Times New Roman"/>
              </a:rPr>
              <a:t>социокультурному),</a:t>
            </a:r>
            <a:r>
              <a:rPr sz="1600" spc="40" dirty="0">
                <a:solidFill>
                  <a:srgbClr val="4F271C"/>
                </a:solidFill>
                <a:latin typeface="Times New Roman"/>
                <a:cs typeface="Times New Roman"/>
              </a:rPr>
              <a:t> </a:t>
            </a:r>
            <a:r>
              <a:rPr sz="1600" spc="-10" dirty="0">
                <a:solidFill>
                  <a:srgbClr val="4F271C"/>
                </a:solidFill>
                <a:latin typeface="Times New Roman"/>
                <a:cs typeface="Times New Roman"/>
              </a:rPr>
              <a:t>другим</a:t>
            </a:r>
            <a:r>
              <a:rPr sz="1600" spc="5" dirty="0">
                <a:solidFill>
                  <a:srgbClr val="4F271C"/>
                </a:solidFill>
                <a:latin typeface="Times New Roman"/>
                <a:cs typeface="Times New Roman"/>
              </a:rPr>
              <a:t> </a:t>
            </a:r>
            <a:r>
              <a:rPr sz="1600" spc="-20" dirty="0">
                <a:solidFill>
                  <a:srgbClr val="4F271C"/>
                </a:solidFill>
                <a:latin typeface="Times New Roman"/>
                <a:cs typeface="Times New Roman"/>
              </a:rPr>
              <a:t>людям,</a:t>
            </a:r>
            <a:r>
              <a:rPr sz="1600" spc="30" dirty="0">
                <a:solidFill>
                  <a:srgbClr val="4F271C"/>
                </a:solidFill>
                <a:latin typeface="Times New Roman"/>
                <a:cs typeface="Times New Roman"/>
              </a:rPr>
              <a:t> </a:t>
            </a:r>
            <a:r>
              <a:rPr sz="1600" spc="-5" dirty="0">
                <a:solidFill>
                  <a:srgbClr val="4F271C"/>
                </a:solidFill>
                <a:latin typeface="Times New Roman"/>
                <a:cs typeface="Times New Roman"/>
              </a:rPr>
              <a:t>самому</a:t>
            </a:r>
            <a:r>
              <a:rPr sz="1600" dirty="0">
                <a:solidFill>
                  <a:srgbClr val="4F271C"/>
                </a:solidFill>
                <a:latin typeface="Times New Roman"/>
                <a:cs typeface="Times New Roman"/>
              </a:rPr>
              <a:t> </a:t>
            </a:r>
            <a:r>
              <a:rPr sz="1600" spc="-5" dirty="0">
                <a:solidFill>
                  <a:srgbClr val="4F271C"/>
                </a:solidFill>
                <a:latin typeface="Times New Roman"/>
                <a:cs typeface="Times New Roman"/>
              </a:rPr>
              <a:t>себе;</a:t>
            </a:r>
            <a:endParaRPr sz="1600" dirty="0">
              <a:latin typeface="Times New Roman"/>
              <a:cs typeface="Times New Roman"/>
            </a:endParaRPr>
          </a:p>
          <a:p>
            <a:pPr marL="12700" marR="6985" indent="252729" algn="just">
              <a:lnSpc>
                <a:spcPts val="1540"/>
              </a:lnSpc>
              <a:spcBef>
                <a:spcPts val="590"/>
              </a:spcBef>
              <a:buSzPct val="93750"/>
              <a:buAutoNum type="arabicPeriod" startAt="3"/>
              <a:tabLst>
                <a:tab pos="419100" algn="l"/>
              </a:tabLst>
            </a:pPr>
            <a:r>
              <a:rPr sz="1600" spc="-5" dirty="0">
                <a:solidFill>
                  <a:srgbClr val="4F271C"/>
                </a:solidFill>
                <a:latin typeface="Times New Roman"/>
                <a:cs typeface="Times New Roman"/>
              </a:rPr>
              <a:t>Становление</a:t>
            </a:r>
            <a:r>
              <a:rPr sz="1600" dirty="0">
                <a:solidFill>
                  <a:srgbClr val="4F271C"/>
                </a:solidFill>
                <a:latin typeface="Times New Roman"/>
                <a:cs typeface="Times New Roman"/>
              </a:rPr>
              <a:t> </a:t>
            </a:r>
            <a:r>
              <a:rPr sz="1600" spc="-10" dirty="0">
                <a:solidFill>
                  <a:srgbClr val="4F271C"/>
                </a:solidFill>
                <a:latin typeface="Times New Roman"/>
                <a:cs typeface="Times New Roman"/>
              </a:rPr>
              <a:t>первичного</a:t>
            </a:r>
            <a:r>
              <a:rPr sz="1600" spc="-5" dirty="0">
                <a:solidFill>
                  <a:srgbClr val="4F271C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4F271C"/>
                </a:solidFill>
                <a:latin typeface="Times New Roman"/>
                <a:cs typeface="Times New Roman"/>
              </a:rPr>
              <a:t>опыта</a:t>
            </a:r>
            <a:r>
              <a:rPr sz="1600" spc="5" dirty="0">
                <a:solidFill>
                  <a:srgbClr val="4F271C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4F271C"/>
                </a:solidFill>
                <a:latin typeface="Times New Roman"/>
                <a:cs typeface="Times New Roman"/>
              </a:rPr>
              <a:t>деятельности</a:t>
            </a:r>
            <a:r>
              <a:rPr sz="1600" spc="5" dirty="0">
                <a:solidFill>
                  <a:srgbClr val="4F271C"/>
                </a:solidFill>
                <a:latin typeface="Times New Roman"/>
                <a:cs typeface="Times New Roman"/>
              </a:rPr>
              <a:t> </a:t>
            </a:r>
            <a:r>
              <a:rPr sz="1600" spc="-5" dirty="0">
                <a:solidFill>
                  <a:srgbClr val="4F271C"/>
                </a:solidFill>
                <a:latin typeface="Times New Roman"/>
                <a:cs typeface="Times New Roman"/>
              </a:rPr>
              <a:t>и</a:t>
            </a:r>
            <a:r>
              <a:rPr sz="1600" dirty="0">
                <a:solidFill>
                  <a:srgbClr val="4F271C"/>
                </a:solidFill>
                <a:latin typeface="Times New Roman"/>
                <a:cs typeface="Times New Roman"/>
              </a:rPr>
              <a:t> </a:t>
            </a:r>
            <a:r>
              <a:rPr sz="1600" spc="-10" dirty="0">
                <a:solidFill>
                  <a:srgbClr val="4F271C"/>
                </a:solidFill>
                <a:latin typeface="Times New Roman"/>
                <a:cs typeface="Times New Roman"/>
              </a:rPr>
              <a:t>поведения</a:t>
            </a:r>
            <a:r>
              <a:rPr sz="1600" spc="-5" dirty="0">
                <a:solidFill>
                  <a:srgbClr val="4F271C"/>
                </a:solidFill>
                <a:latin typeface="Times New Roman"/>
                <a:cs typeface="Times New Roman"/>
              </a:rPr>
              <a:t> в</a:t>
            </a:r>
            <a:r>
              <a:rPr sz="1600" dirty="0">
                <a:solidFill>
                  <a:srgbClr val="4F271C"/>
                </a:solidFill>
                <a:latin typeface="Times New Roman"/>
                <a:cs typeface="Times New Roman"/>
              </a:rPr>
              <a:t> </a:t>
            </a:r>
            <a:r>
              <a:rPr sz="1600" spc="-5" dirty="0">
                <a:solidFill>
                  <a:srgbClr val="4F271C"/>
                </a:solidFill>
                <a:latin typeface="Times New Roman"/>
                <a:cs typeface="Times New Roman"/>
              </a:rPr>
              <a:t>соответствии</a:t>
            </a:r>
            <a:r>
              <a:rPr sz="1600" dirty="0">
                <a:solidFill>
                  <a:srgbClr val="4F271C"/>
                </a:solidFill>
                <a:latin typeface="Times New Roman"/>
                <a:cs typeface="Times New Roman"/>
              </a:rPr>
              <a:t> </a:t>
            </a:r>
            <a:r>
              <a:rPr sz="1600" spc="-5" dirty="0">
                <a:solidFill>
                  <a:srgbClr val="4F271C"/>
                </a:solidFill>
                <a:latin typeface="Times New Roman"/>
                <a:cs typeface="Times New Roman"/>
              </a:rPr>
              <a:t>с </a:t>
            </a:r>
            <a:r>
              <a:rPr sz="1600" dirty="0">
                <a:solidFill>
                  <a:srgbClr val="4F271C"/>
                </a:solidFill>
                <a:latin typeface="Times New Roman"/>
                <a:cs typeface="Times New Roman"/>
              </a:rPr>
              <a:t> </a:t>
            </a:r>
            <a:r>
              <a:rPr sz="1600" spc="-5" dirty="0">
                <a:solidFill>
                  <a:srgbClr val="4F271C"/>
                </a:solidFill>
                <a:latin typeface="Times New Roman"/>
                <a:cs typeface="Times New Roman"/>
              </a:rPr>
              <a:t>традиционными</a:t>
            </a:r>
            <a:r>
              <a:rPr sz="1600" spc="55" dirty="0">
                <a:solidFill>
                  <a:srgbClr val="4F271C"/>
                </a:solidFill>
                <a:latin typeface="Times New Roman"/>
                <a:cs typeface="Times New Roman"/>
              </a:rPr>
              <a:t> </a:t>
            </a:r>
            <a:r>
              <a:rPr sz="1600" spc="-5" dirty="0">
                <a:solidFill>
                  <a:srgbClr val="4F271C"/>
                </a:solidFill>
                <a:latin typeface="Times New Roman"/>
                <a:cs typeface="Times New Roman"/>
              </a:rPr>
              <a:t>ценностями,</a:t>
            </a:r>
            <a:r>
              <a:rPr sz="1600" spc="60" dirty="0">
                <a:solidFill>
                  <a:srgbClr val="4F271C"/>
                </a:solidFill>
                <a:latin typeface="Times New Roman"/>
                <a:cs typeface="Times New Roman"/>
              </a:rPr>
              <a:t> </a:t>
            </a:r>
            <a:r>
              <a:rPr sz="1600" spc="-10" dirty="0">
                <a:solidFill>
                  <a:srgbClr val="4F271C"/>
                </a:solidFill>
                <a:latin typeface="Times New Roman"/>
                <a:cs typeface="Times New Roman"/>
              </a:rPr>
              <a:t>принятыми</a:t>
            </a:r>
            <a:r>
              <a:rPr sz="1600" spc="70" dirty="0">
                <a:solidFill>
                  <a:srgbClr val="4F271C"/>
                </a:solidFill>
                <a:latin typeface="Times New Roman"/>
                <a:cs typeface="Times New Roman"/>
              </a:rPr>
              <a:t> </a:t>
            </a:r>
            <a:r>
              <a:rPr sz="1600" spc="-5" dirty="0">
                <a:solidFill>
                  <a:srgbClr val="4F271C"/>
                </a:solidFill>
                <a:latin typeface="Times New Roman"/>
                <a:cs typeface="Times New Roman"/>
              </a:rPr>
              <a:t>в</a:t>
            </a:r>
            <a:r>
              <a:rPr sz="1600" spc="-10" dirty="0">
                <a:solidFill>
                  <a:srgbClr val="4F271C"/>
                </a:solidFill>
                <a:latin typeface="Times New Roman"/>
                <a:cs typeface="Times New Roman"/>
              </a:rPr>
              <a:t> </a:t>
            </a:r>
            <a:r>
              <a:rPr sz="1600" spc="-5" dirty="0">
                <a:solidFill>
                  <a:srgbClr val="4F271C"/>
                </a:solidFill>
                <a:latin typeface="Times New Roman"/>
                <a:cs typeface="Times New Roman"/>
              </a:rPr>
              <a:t>обществе</a:t>
            </a:r>
            <a:r>
              <a:rPr sz="1600" spc="35" dirty="0">
                <a:solidFill>
                  <a:srgbClr val="4F271C"/>
                </a:solidFill>
                <a:latin typeface="Times New Roman"/>
                <a:cs typeface="Times New Roman"/>
              </a:rPr>
              <a:t> </a:t>
            </a:r>
            <a:r>
              <a:rPr sz="1600" spc="-10" dirty="0">
                <a:solidFill>
                  <a:srgbClr val="4F271C"/>
                </a:solidFill>
                <a:latin typeface="Times New Roman"/>
                <a:cs typeface="Times New Roman"/>
              </a:rPr>
              <a:t>нормами</a:t>
            </a:r>
            <a:r>
              <a:rPr sz="1600" spc="20" dirty="0">
                <a:solidFill>
                  <a:srgbClr val="4F271C"/>
                </a:solidFill>
                <a:latin typeface="Times New Roman"/>
                <a:cs typeface="Times New Roman"/>
              </a:rPr>
              <a:t> </a:t>
            </a:r>
            <a:r>
              <a:rPr sz="1600" spc="-5" dirty="0">
                <a:solidFill>
                  <a:srgbClr val="4F271C"/>
                </a:solidFill>
                <a:latin typeface="Times New Roman"/>
                <a:cs typeface="Times New Roman"/>
              </a:rPr>
              <a:t>и</a:t>
            </a:r>
            <a:r>
              <a:rPr sz="1600" spc="15" dirty="0">
                <a:solidFill>
                  <a:srgbClr val="4F271C"/>
                </a:solidFill>
                <a:latin typeface="Times New Roman"/>
                <a:cs typeface="Times New Roman"/>
              </a:rPr>
              <a:t> </a:t>
            </a:r>
            <a:r>
              <a:rPr sz="1600" spc="-10" dirty="0">
                <a:solidFill>
                  <a:srgbClr val="4F271C"/>
                </a:solidFill>
                <a:latin typeface="Times New Roman"/>
                <a:cs typeface="Times New Roman"/>
              </a:rPr>
              <a:t>правилами.</a:t>
            </a:r>
            <a:endParaRPr sz="1600" dirty="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220"/>
              </a:spcBef>
            </a:pPr>
            <a:r>
              <a:rPr sz="1600" b="1" spc="-10" dirty="0">
                <a:solidFill>
                  <a:srgbClr val="4F271C"/>
                </a:solidFill>
                <a:latin typeface="Times New Roman"/>
                <a:cs typeface="Times New Roman"/>
              </a:rPr>
              <a:t>Общие</a:t>
            </a:r>
            <a:r>
              <a:rPr sz="1600" b="1" spc="10" dirty="0">
                <a:solidFill>
                  <a:srgbClr val="4F271C"/>
                </a:solidFill>
                <a:latin typeface="Times New Roman"/>
                <a:cs typeface="Times New Roman"/>
              </a:rPr>
              <a:t> </a:t>
            </a:r>
            <a:r>
              <a:rPr sz="1600" b="1" spc="-15" dirty="0">
                <a:solidFill>
                  <a:srgbClr val="4F271C"/>
                </a:solidFill>
                <a:latin typeface="Times New Roman"/>
                <a:cs typeface="Times New Roman"/>
              </a:rPr>
              <a:t>задачи</a:t>
            </a:r>
            <a:r>
              <a:rPr sz="1600" b="1" spc="-5" dirty="0">
                <a:solidFill>
                  <a:srgbClr val="4F271C"/>
                </a:solidFill>
                <a:latin typeface="Times New Roman"/>
                <a:cs typeface="Times New Roman"/>
              </a:rPr>
              <a:t> воспитания</a:t>
            </a:r>
            <a:r>
              <a:rPr sz="1600" b="1" spc="20" dirty="0">
                <a:solidFill>
                  <a:srgbClr val="4F271C"/>
                </a:solidFill>
                <a:latin typeface="Times New Roman"/>
                <a:cs typeface="Times New Roman"/>
              </a:rPr>
              <a:t> </a:t>
            </a:r>
            <a:r>
              <a:rPr sz="1600" b="1" spc="-5" dirty="0">
                <a:solidFill>
                  <a:srgbClr val="4F271C"/>
                </a:solidFill>
                <a:latin typeface="Times New Roman"/>
                <a:cs typeface="Times New Roman"/>
              </a:rPr>
              <a:t>в</a:t>
            </a:r>
            <a:r>
              <a:rPr sz="1600" b="1" spc="-10" dirty="0">
                <a:solidFill>
                  <a:srgbClr val="4F271C"/>
                </a:solidFill>
                <a:latin typeface="Times New Roman"/>
                <a:cs typeface="Times New Roman"/>
              </a:rPr>
              <a:t> ДОО:</a:t>
            </a:r>
            <a:endParaRPr sz="1600" dirty="0">
              <a:latin typeface="Times New Roman"/>
              <a:cs typeface="Times New Roman"/>
            </a:endParaRPr>
          </a:p>
          <a:p>
            <a:pPr marL="271780" marR="9525" indent="-271780" algn="just">
              <a:lnSpc>
                <a:spcPts val="1540"/>
              </a:lnSpc>
              <a:spcBef>
                <a:spcPts val="585"/>
              </a:spcBef>
              <a:buChar char="-"/>
              <a:tabLst>
                <a:tab pos="271780" algn="l"/>
              </a:tabLst>
            </a:pPr>
            <a:r>
              <a:rPr sz="1600" spc="-15" dirty="0">
                <a:solidFill>
                  <a:srgbClr val="4F271C"/>
                </a:solidFill>
                <a:latin typeface="Times New Roman"/>
                <a:cs typeface="Times New Roman"/>
              </a:rPr>
              <a:t>содействовать</a:t>
            </a:r>
            <a:r>
              <a:rPr sz="1600" spc="-10" dirty="0">
                <a:solidFill>
                  <a:srgbClr val="4F271C"/>
                </a:solidFill>
                <a:latin typeface="Times New Roman"/>
                <a:cs typeface="Times New Roman"/>
              </a:rPr>
              <a:t> </a:t>
            </a:r>
            <a:r>
              <a:rPr sz="1600" spc="-5" dirty="0">
                <a:solidFill>
                  <a:srgbClr val="4F271C"/>
                </a:solidFill>
                <a:latin typeface="Times New Roman"/>
                <a:cs typeface="Times New Roman"/>
              </a:rPr>
              <a:t>развитию</a:t>
            </a:r>
            <a:r>
              <a:rPr sz="1600" dirty="0">
                <a:solidFill>
                  <a:srgbClr val="4F271C"/>
                </a:solidFill>
                <a:latin typeface="Times New Roman"/>
                <a:cs typeface="Times New Roman"/>
              </a:rPr>
              <a:t> личности,</a:t>
            </a:r>
            <a:r>
              <a:rPr sz="1600" spc="5" dirty="0">
                <a:solidFill>
                  <a:srgbClr val="4F271C"/>
                </a:solidFill>
                <a:latin typeface="Times New Roman"/>
                <a:cs typeface="Times New Roman"/>
              </a:rPr>
              <a:t> </a:t>
            </a:r>
            <a:r>
              <a:rPr sz="1600" spc="-5" dirty="0">
                <a:solidFill>
                  <a:srgbClr val="4F271C"/>
                </a:solidFill>
                <a:latin typeface="Times New Roman"/>
                <a:cs typeface="Times New Roman"/>
              </a:rPr>
              <a:t>основанному</a:t>
            </a:r>
            <a:r>
              <a:rPr sz="1600" dirty="0">
                <a:solidFill>
                  <a:srgbClr val="4F271C"/>
                </a:solidFill>
                <a:latin typeface="Times New Roman"/>
                <a:cs typeface="Times New Roman"/>
              </a:rPr>
              <a:t> </a:t>
            </a:r>
            <a:r>
              <a:rPr sz="1600" spc="-5" dirty="0">
                <a:solidFill>
                  <a:srgbClr val="4F271C"/>
                </a:solidFill>
                <a:latin typeface="Times New Roman"/>
                <a:cs typeface="Times New Roman"/>
              </a:rPr>
              <a:t>на</a:t>
            </a:r>
            <a:r>
              <a:rPr sz="1600" dirty="0">
                <a:solidFill>
                  <a:srgbClr val="4F271C"/>
                </a:solidFill>
                <a:latin typeface="Times New Roman"/>
                <a:cs typeface="Times New Roman"/>
              </a:rPr>
              <a:t> </a:t>
            </a:r>
            <a:r>
              <a:rPr sz="1600" spc="-5" dirty="0">
                <a:solidFill>
                  <a:srgbClr val="4F271C"/>
                </a:solidFill>
                <a:latin typeface="Times New Roman"/>
                <a:cs typeface="Times New Roman"/>
              </a:rPr>
              <a:t>принятых</a:t>
            </a:r>
            <a:r>
              <a:rPr sz="1600" dirty="0">
                <a:solidFill>
                  <a:srgbClr val="4F271C"/>
                </a:solidFill>
                <a:latin typeface="Times New Roman"/>
                <a:cs typeface="Times New Roman"/>
              </a:rPr>
              <a:t> </a:t>
            </a:r>
            <a:r>
              <a:rPr sz="1600" spc="-5" dirty="0">
                <a:solidFill>
                  <a:srgbClr val="4F271C"/>
                </a:solidFill>
                <a:latin typeface="Times New Roman"/>
                <a:cs typeface="Times New Roman"/>
              </a:rPr>
              <a:t>в</a:t>
            </a:r>
            <a:r>
              <a:rPr sz="1600" dirty="0">
                <a:solidFill>
                  <a:srgbClr val="4F271C"/>
                </a:solidFill>
                <a:latin typeface="Times New Roman"/>
                <a:cs typeface="Times New Roman"/>
              </a:rPr>
              <a:t> обществе </a:t>
            </a:r>
            <a:r>
              <a:rPr sz="1600" spc="5" dirty="0">
                <a:solidFill>
                  <a:srgbClr val="4F271C"/>
                </a:solidFill>
                <a:latin typeface="Times New Roman"/>
                <a:cs typeface="Times New Roman"/>
              </a:rPr>
              <a:t> </a:t>
            </a:r>
            <a:r>
              <a:rPr sz="1600" spc="-10" dirty="0">
                <a:solidFill>
                  <a:srgbClr val="4F271C"/>
                </a:solidFill>
                <a:latin typeface="Times New Roman"/>
                <a:cs typeface="Times New Roman"/>
              </a:rPr>
              <a:t>представлениях</a:t>
            </a:r>
            <a:r>
              <a:rPr sz="1600" spc="65" dirty="0">
                <a:solidFill>
                  <a:srgbClr val="4F271C"/>
                </a:solidFill>
                <a:latin typeface="Times New Roman"/>
                <a:cs typeface="Times New Roman"/>
              </a:rPr>
              <a:t> </a:t>
            </a:r>
            <a:r>
              <a:rPr sz="1600" spc="-5" dirty="0">
                <a:solidFill>
                  <a:srgbClr val="4F271C"/>
                </a:solidFill>
                <a:latin typeface="Times New Roman"/>
                <a:cs typeface="Times New Roman"/>
              </a:rPr>
              <a:t>о</a:t>
            </a:r>
            <a:r>
              <a:rPr sz="1600" dirty="0">
                <a:solidFill>
                  <a:srgbClr val="4F271C"/>
                </a:solidFill>
                <a:latin typeface="Times New Roman"/>
                <a:cs typeface="Times New Roman"/>
              </a:rPr>
              <a:t> добре</a:t>
            </a:r>
            <a:r>
              <a:rPr sz="1600" spc="-15" dirty="0">
                <a:solidFill>
                  <a:srgbClr val="4F271C"/>
                </a:solidFill>
                <a:latin typeface="Times New Roman"/>
                <a:cs typeface="Times New Roman"/>
              </a:rPr>
              <a:t> </a:t>
            </a:r>
            <a:r>
              <a:rPr sz="1600" spc="-5" dirty="0">
                <a:solidFill>
                  <a:srgbClr val="4F271C"/>
                </a:solidFill>
                <a:latin typeface="Times New Roman"/>
                <a:cs typeface="Times New Roman"/>
              </a:rPr>
              <a:t>и</a:t>
            </a:r>
            <a:r>
              <a:rPr sz="1600" spc="5" dirty="0">
                <a:solidFill>
                  <a:srgbClr val="4F271C"/>
                </a:solidFill>
                <a:latin typeface="Times New Roman"/>
                <a:cs typeface="Times New Roman"/>
              </a:rPr>
              <a:t> </a:t>
            </a:r>
            <a:r>
              <a:rPr sz="1600" spc="-5" dirty="0">
                <a:solidFill>
                  <a:srgbClr val="4F271C"/>
                </a:solidFill>
                <a:latin typeface="Times New Roman"/>
                <a:cs typeface="Times New Roman"/>
              </a:rPr>
              <a:t>зле,</a:t>
            </a:r>
            <a:r>
              <a:rPr sz="1600" spc="15" dirty="0">
                <a:solidFill>
                  <a:srgbClr val="4F271C"/>
                </a:solidFill>
                <a:latin typeface="Times New Roman"/>
                <a:cs typeface="Times New Roman"/>
              </a:rPr>
              <a:t> </a:t>
            </a:r>
            <a:r>
              <a:rPr sz="1600" spc="-15" dirty="0">
                <a:solidFill>
                  <a:srgbClr val="4F271C"/>
                </a:solidFill>
                <a:latin typeface="Times New Roman"/>
                <a:cs typeface="Times New Roman"/>
              </a:rPr>
              <a:t>должном</a:t>
            </a:r>
            <a:r>
              <a:rPr sz="1600" spc="15" dirty="0">
                <a:solidFill>
                  <a:srgbClr val="4F271C"/>
                </a:solidFill>
                <a:latin typeface="Times New Roman"/>
                <a:cs typeface="Times New Roman"/>
              </a:rPr>
              <a:t> </a:t>
            </a:r>
            <a:r>
              <a:rPr sz="1600" spc="-5" dirty="0">
                <a:solidFill>
                  <a:srgbClr val="4F271C"/>
                </a:solidFill>
                <a:latin typeface="Times New Roman"/>
                <a:cs typeface="Times New Roman"/>
              </a:rPr>
              <a:t>и</a:t>
            </a:r>
            <a:r>
              <a:rPr sz="1600" spc="5" dirty="0">
                <a:solidFill>
                  <a:srgbClr val="4F271C"/>
                </a:solidFill>
                <a:latin typeface="Times New Roman"/>
                <a:cs typeface="Times New Roman"/>
              </a:rPr>
              <a:t> </a:t>
            </a:r>
            <a:r>
              <a:rPr sz="1600" spc="-10" dirty="0">
                <a:solidFill>
                  <a:srgbClr val="4F271C"/>
                </a:solidFill>
                <a:latin typeface="Times New Roman"/>
                <a:cs typeface="Times New Roman"/>
              </a:rPr>
              <a:t>недопустимом;</a:t>
            </a:r>
            <a:endParaRPr sz="1600" dirty="0">
              <a:latin typeface="Times New Roman"/>
              <a:cs typeface="Times New Roman"/>
            </a:endParaRPr>
          </a:p>
          <a:p>
            <a:pPr marL="346710" marR="5080" indent="-346710" algn="just">
              <a:lnSpc>
                <a:spcPts val="1540"/>
              </a:lnSpc>
              <a:spcBef>
                <a:spcPts val="595"/>
              </a:spcBef>
              <a:buChar char="-"/>
              <a:tabLst>
                <a:tab pos="346710" algn="l"/>
              </a:tabLst>
            </a:pPr>
            <a:r>
              <a:rPr sz="1600" spc="-5" dirty="0">
                <a:solidFill>
                  <a:srgbClr val="4F271C"/>
                </a:solidFill>
                <a:latin typeface="Times New Roman"/>
                <a:cs typeface="Times New Roman"/>
              </a:rPr>
              <a:t>способствовать</a:t>
            </a:r>
            <a:r>
              <a:rPr sz="1600" dirty="0">
                <a:solidFill>
                  <a:srgbClr val="4F271C"/>
                </a:solidFill>
                <a:latin typeface="Times New Roman"/>
                <a:cs typeface="Times New Roman"/>
              </a:rPr>
              <a:t> </a:t>
            </a:r>
            <a:r>
              <a:rPr sz="1600" spc="-5" dirty="0">
                <a:solidFill>
                  <a:srgbClr val="4F271C"/>
                </a:solidFill>
                <a:latin typeface="Times New Roman"/>
                <a:cs typeface="Times New Roman"/>
              </a:rPr>
              <a:t>становлению</a:t>
            </a:r>
            <a:r>
              <a:rPr sz="1600" dirty="0">
                <a:solidFill>
                  <a:srgbClr val="4F271C"/>
                </a:solidFill>
                <a:latin typeface="Times New Roman"/>
                <a:cs typeface="Times New Roman"/>
              </a:rPr>
              <a:t> </a:t>
            </a:r>
            <a:r>
              <a:rPr sz="1600" spc="-5" dirty="0">
                <a:solidFill>
                  <a:srgbClr val="4F271C"/>
                </a:solidFill>
                <a:latin typeface="Times New Roman"/>
                <a:cs typeface="Times New Roman"/>
              </a:rPr>
              <a:t>нравственности,</a:t>
            </a:r>
            <a:r>
              <a:rPr sz="1600" dirty="0">
                <a:solidFill>
                  <a:srgbClr val="4F271C"/>
                </a:solidFill>
                <a:latin typeface="Times New Roman"/>
                <a:cs typeface="Times New Roman"/>
              </a:rPr>
              <a:t> основанной</a:t>
            </a:r>
            <a:r>
              <a:rPr sz="1600" spc="5" dirty="0">
                <a:solidFill>
                  <a:srgbClr val="4F271C"/>
                </a:solidFill>
                <a:latin typeface="Times New Roman"/>
                <a:cs typeface="Times New Roman"/>
              </a:rPr>
              <a:t> </a:t>
            </a:r>
            <a:r>
              <a:rPr sz="1600" spc="-5" dirty="0">
                <a:solidFill>
                  <a:srgbClr val="4F271C"/>
                </a:solidFill>
                <a:latin typeface="Times New Roman"/>
                <a:cs typeface="Times New Roman"/>
              </a:rPr>
              <a:t>на</a:t>
            </a:r>
            <a:r>
              <a:rPr sz="1600" dirty="0">
                <a:solidFill>
                  <a:srgbClr val="4F271C"/>
                </a:solidFill>
                <a:latin typeface="Times New Roman"/>
                <a:cs typeface="Times New Roman"/>
              </a:rPr>
              <a:t> </a:t>
            </a:r>
            <a:r>
              <a:rPr sz="1600" spc="-10" dirty="0">
                <a:solidFill>
                  <a:srgbClr val="4F271C"/>
                </a:solidFill>
                <a:latin typeface="Times New Roman"/>
                <a:cs typeface="Times New Roman"/>
              </a:rPr>
              <a:t>духовных </a:t>
            </a:r>
            <a:r>
              <a:rPr sz="1600" spc="-5" dirty="0">
                <a:solidFill>
                  <a:srgbClr val="4F271C"/>
                </a:solidFill>
                <a:latin typeface="Times New Roman"/>
                <a:cs typeface="Times New Roman"/>
              </a:rPr>
              <a:t> отечественных </a:t>
            </a:r>
            <a:r>
              <a:rPr sz="1600" dirty="0">
                <a:solidFill>
                  <a:srgbClr val="4F271C"/>
                </a:solidFill>
                <a:latin typeface="Times New Roman"/>
                <a:cs typeface="Times New Roman"/>
              </a:rPr>
              <a:t>традициях, внутренней </a:t>
            </a:r>
            <a:r>
              <a:rPr sz="1600" spc="-10" dirty="0">
                <a:solidFill>
                  <a:srgbClr val="4F271C"/>
                </a:solidFill>
                <a:latin typeface="Times New Roman"/>
                <a:cs typeface="Times New Roman"/>
              </a:rPr>
              <a:t>установке </a:t>
            </a:r>
            <a:r>
              <a:rPr sz="1600" dirty="0">
                <a:solidFill>
                  <a:srgbClr val="4F271C"/>
                </a:solidFill>
                <a:latin typeface="Times New Roman"/>
                <a:cs typeface="Times New Roman"/>
              </a:rPr>
              <a:t>личности </a:t>
            </a:r>
            <a:r>
              <a:rPr sz="1600" spc="-10" dirty="0">
                <a:solidFill>
                  <a:srgbClr val="4F271C"/>
                </a:solidFill>
                <a:latin typeface="Times New Roman"/>
                <a:cs typeface="Times New Roman"/>
              </a:rPr>
              <a:t>поступать </a:t>
            </a:r>
            <a:r>
              <a:rPr sz="1600" spc="-15" dirty="0">
                <a:solidFill>
                  <a:srgbClr val="4F271C"/>
                </a:solidFill>
                <a:latin typeface="Times New Roman"/>
                <a:cs typeface="Times New Roman"/>
              </a:rPr>
              <a:t>согласно </a:t>
            </a:r>
            <a:r>
              <a:rPr sz="1600" spc="-10" dirty="0">
                <a:solidFill>
                  <a:srgbClr val="4F271C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4F271C"/>
                </a:solidFill>
                <a:latin typeface="Times New Roman"/>
                <a:cs typeface="Times New Roman"/>
              </a:rPr>
              <a:t>своей совести;</a:t>
            </a:r>
            <a:endParaRPr sz="1600" dirty="0">
              <a:latin typeface="Times New Roman"/>
              <a:cs typeface="Times New Roman"/>
            </a:endParaRPr>
          </a:p>
          <a:p>
            <a:pPr marL="271780" marR="6350" indent="-271780" algn="just">
              <a:lnSpc>
                <a:spcPts val="1540"/>
              </a:lnSpc>
              <a:spcBef>
                <a:spcPts val="590"/>
              </a:spcBef>
              <a:buChar char="-"/>
              <a:tabLst>
                <a:tab pos="271780" algn="l"/>
              </a:tabLst>
            </a:pPr>
            <a:r>
              <a:rPr sz="1600" spc="-15" dirty="0">
                <a:solidFill>
                  <a:srgbClr val="4F271C"/>
                </a:solidFill>
                <a:latin typeface="Times New Roman"/>
                <a:cs typeface="Times New Roman"/>
              </a:rPr>
              <a:t>создавать </a:t>
            </a:r>
            <a:r>
              <a:rPr sz="1600" spc="-5" dirty="0">
                <a:solidFill>
                  <a:srgbClr val="4F271C"/>
                </a:solidFill>
                <a:latin typeface="Times New Roman"/>
                <a:cs typeface="Times New Roman"/>
              </a:rPr>
              <a:t>условия для развития и </a:t>
            </a:r>
            <a:r>
              <a:rPr sz="1600" dirty="0">
                <a:solidFill>
                  <a:srgbClr val="4F271C"/>
                </a:solidFill>
                <a:latin typeface="Times New Roman"/>
                <a:cs typeface="Times New Roman"/>
              </a:rPr>
              <a:t>реализации </a:t>
            </a:r>
            <a:r>
              <a:rPr sz="1600" spc="-5" dirty="0">
                <a:solidFill>
                  <a:srgbClr val="4F271C"/>
                </a:solidFill>
                <a:latin typeface="Times New Roman"/>
                <a:cs typeface="Times New Roman"/>
              </a:rPr>
              <a:t>личностного потенциала </a:t>
            </a:r>
            <a:r>
              <a:rPr sz="1600" spc="-10" dirty="0">
                <a:solidFill>
                  <a:srgbClr val="4F271C"/>
                </a:solidFill>
                <a:latin typeface="Times New Roman"/>
                <a:cs typeface="Times New Roman"/>
              </a:rPr>
              <a:t>ребенка, </a:t>
            </a:r>
            <a:r>
              <a:rPr sz="1600" spc="-15" dirty="0">
                <a:solidFill>
                  <a:srgbClr val="4F271C"/>
                </a:solidFill>
                <a:latin typeface="Times New Roman"/>
                <a:cs typeface="Times New Roman"/>
              </a:rPr>
              <a:t>его </a:t>
            </a:r>
            <a:r>
              <a:rPr sz="1600" spc="-10" dirty="0">
                <a:solidFill>
                  <a:srgbClr val="4F271C"/>
                </a:solidFill>
                <a:latin typeface="Times New Roman"/>
                <a:cs typeface="Times New Roman"/>
              </a:rPr>
              <a:t> готовности</a:t>
            </a:r>
            <a:r>
              <a:rPr sz="1600" spc="15" dirty="0">
                <a:solidFill>
                  <a:srgbClr val="4F271C"/>
                </a:solidFill>
                <a:latin typeface="Times New Roman"/>
                <a:cs typeface="Times New Roman"/>
              </a:rPr>
              <a:t> </a:t>
            </a:r>
            <a:r>
              <a:rPr sz="1600" spc="-5" dirty="0">
                <a:solidFill>
                  <a:srgbClr val="4F271C"/>
                </a:solidFill>
                <a:latin typeface="Times New Roman"/>
                <a:cs typeface="Times New Roman"/>
              </a:rPr>
              <a:t>к</a:t>
            </a:r>
            <a:r>
              <a:rPr sz="1600" spc="5" dirty="0">
                <a:solidFill>
                  <a:srgbClr val="4F271C"/>
                </a:solidFill>
                <a:latin typeface="Times New Roman"/>
                <a:cs typeface="Times New Roman"/>
              </a:rPr>
              <a:t> </a:t>
            </a:r>
            <a:r>
              <a:rPr sz="1600" spc="-15" dirty="0">
                <a:solidFill>
                  <a:srgbClr val="4F271C"/>
                </a:solidFill>
                <a:latin typeface="Times New Roman"/>
                <a:cs typeface="Times New Roman"/>
              </a:rPr>
              <a:t>творческому</a:t>
            </a:r>
            <a:r>
              <a:rPr sz="1600" spc="5" dirty="0">
                <a:solidFill>
                  <a:srgbClr val="4F271C"/>
                </a:solidFill>
                <a:latin typeface="Times New Roman"/>
                <a:cs typeface="Times New Roman"/>
              </a:rPr>
              <a:t> </a:t>
            </a:r>
            <a:r>
              <a:rPr sz="1600" spc="-5" dirty="0">
                <a:solidFill>
                  <a:srgbClr val="4F271C"/>
                </a:solidFill>
                <a:latin typeface="Times New Roman"/>
                <a:cs typeface="Times New Roman"/>
              </a:rPr>
              <a:t>самовыражению</a:t>
            </a:r>
            <a:r>
              <a:rPr sz="1600" spc="40" dirty="0">
                <a:solidFill>
                  <a:srgbClr val="4F271C"/>
                </a:solidFill>
                <a:latin typeface="Times New Roman"/>
                <a:cs typeface="Times New Roman"/>
              </a:rPr>
              <a:t> </a:t>
            </a:r>
            <a:r>
              <a:rPr sz="1600" spc="-5" dirty="0">
                <a:solidFill>
                  <a:srgbClr val="4F271C"/>
                </a:solidFill>
                <a:latin typeface="Times New Roman"/>
                <a:cs typeface="Times New Roman"/>
              </a:rPr>
              <a:t>и</a:t>
            </a:r>
            <a:r>
              <a:rPr sz="1600" spc="10" dirty="0">
                <a:solidFill>
                  <a:srgbClr val="4F271C"/>
                </a:solidFill>
                <a:latin typeface="Times New Roman"/>
                <a:cs typeface="Times New Roman"/>
              </a:rPr>
              <a:t> </a:t>
            </a:r>
            <a:r>
              <a:rPr sz="1600" spc="-5" dirty="0">
                <a:solidFill>
                  <a:srgbClr val="4F271C"/>
                </a:solidFill>
                <a:latin typeface="Times New Roman"/>
                <a:cs typeface="Times New Roman"/>
              </a:rPr>
              <a:t>саморазвитию,</a:t>
            </a:r>
            <a:r>
              <a:rPr sz="1600" spc="50" dirty="0">
                <a:solidFill>
                  <a:srgbClr val="4F271C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4F271C"/>
                </a:solidFill>
                <a:latin typeface="Times New Roman"/>
                <a:cs typeface="Times New Roman"/>
              </a:rPr>
              <a:t>самовоспитанию;</a:t>
            </a:r>
            <a:endParaRPr sz="1600" dirty="0">
              <a:latin typeface="Times New Roman"/>
              <a:cs typeface="Times New Roman"/>
            </a:endParaRPr>
          </a:p>
          <a:p>
            <a:pPr marL="314960" marR="5715" indent="-314960" algn="just">
              <a:lnSpc>
                <a:spcPct val="80100"/>
              </a:lnSpc>
              <a:spcBef>
                <a:spcPts val="605"/>
              </a:spcBef>
              <a:buChar char="-"/>
              <a:tabLst>
                <a:tab pos="314960" algn="l"/>
              </a:tabLst>
            </a:pPr>
            <a:r>
              <a:rPr sz="1600" dirty="0">
                <a:solidFill>
                  <a:srgbClr val="4F271C"/>
                </a:solidFill>
                <a:latin typeface="Times New Roman"/>
                <a:cs typeface="Times New Roman"/>
              </a:rPr>
              <a:t>осуществлять</a:t>
            </a:r>
            <a:r>
              <a:rPr sz="1600" spc="5" dirty="0">
                <a:solidFill>
                  <a:srgbClr val="4F271C"/>
                </a:solidFill>
                <a:latin typeface="Times New Roman"/>
                <a:cs typeface="Times New Roman"/>
              </a:rPr>
              <a:t> </a:t>
            </a:r>
            <a:r>
              <a:rPr sz="1600" spc="-10" dirty="0">
                <a:solidFill>
                  <a:srgbClr val="4F271C"/>
                </a:solidFill>
                <a:latin typeface="Times New Roman"/>
                <a:cs typeface="Times New Roman"/>
              </a:rPr>
              <a:t>поддержку</a:t>
            </a:r>
            <a:r>
              <a:rPr sz="1600" spc="-5" dirty="0">
                <a:solidFill>
                  <a:srgbClr val="4F271C"/>
                </a:solidFill>
                <a:latin typeface="Times New Roman"/>
                <a:cs typeface="Times New Roman"/>
              </a:rPr>
              <a:t> позитивной</a:t>
            </a:r>
            <a:r>
              <a:rPr sz="1600" dirty="0">
                <a:solidFill>
                  <a:srgbClr val="4F271C"/>
                </a:solidFill>
                <a:latin typeface="Times New Roman"/>
                <a:cs typeface="Times New Roman"/>
              </a:rPr>
              <a:t> социализации</a:t>
            </a:r>
            <a:r>
              <a:rPr sz="1600" spc="5" dirty="0">
                <a:solidFill>
                  <a:srgbClr val="4F271C"/>
                </a:solidFill>
                <a:latin typeface="Times New Roman"/>
                <a:cs typeface="Times New Roman"/>
              </a:rPr>
              <a:t> </a:t>
            </a:r>
            <a:r>
              <a:rPr sz="1600" spc="-10" dirty="0">
                <a:solidFill>
                  <a:srgbClr val="4F271C"/>
                </a:solidFill>
                <a:latin typeface="Times New Roman"/>
                <a:cs typeface="Times New Roman"/>
              </a:rPr>
              <a:t>ребенка</a:t>
            </a:r>
            <a:r>
              <a:rPr sz="1600" spc="-5" dirty="0">
                <a:solidFill>
                  <a:srgbClr val="4F271C"/>
                </a:solidFill>
                <a:latin typeface="Times New Roman"/>
                <a:cs typeface="Times New Roman"/>
              </a:rPr>
              <a:t> посредством </a:t>
            </a:r>
            <a:r>
              <a:rPr sz="1600" dirty="0">
                <a:solidFill>
                  <a:srgbClr val="4F271C"/>
                </a:solidFill>
                <a:latin typeface="Times New Roman"/>
                <a:cs typeface="Times New Roman"/>
              </a:rPr>
              <a:t> </a:t>
            </a:r>
            <a:r>
              <a:rPr sz="1600" spc="-5" dirty="0">
                <a:solidFill>
                  <a:srgbClr val="4F271C"/>
                </a:solidFill>
                <a:latin typeface="Times New Roman"/>
                <a:cs typeface="Times New Roman"/>
              </a:rPr>
              <a:t>проектирования</a:t>
            </a:r>
            <a:r>
              <a:rPr sz="1600" dirty="0">
                <a:solidFill>
                  <a:srgbClr val="4F271C"/>
                </a:solidFill>
                <a:latin typeface="Times New Roman"/>
                <a:cs typeface="Times New Roman"/>
              </a:rPr>
              <a:t> </a:t>
            </a:r>
            <a:r>
              <a:rPr sz="1600" spc="-5" dirty="0">
                <a:solidFill>
                  <a:srgbClr val="4F271C"/>
                </a:solidFill>
                <a:latin typeface="Times New Roman"/>
                <a:cs typeface="Times New Roman"/>
              </a:rPr>
              <a:t>и</a:t>
            </a:r>
            <a:r>
              <a:rPr sz="1600" dirty="0">
                <a:solidFill>
                  <a:srgbClr val="4F271C"/>
                </a:solidFill>
                <a:latin typeface="Times New Roman"/>
                <a:cs typeface="Times New Roman"/>
              </a:rPr>
              <a:t> </a:t>
            </a:r>
            <a:r>
              <a:rPr sz="1600" spc="-5" dirty="0">
                <a:solidFill>
                  <a:srgbClr val="4F271C"/>
                </a:solidFill>
                <a:latin typeface="Times New Roman"/>
                <a:cs typeface="Times New Roman"/>
              </a:rPr>
              <a:t>принятия</a:t>
            </a:r>
            <a:r>
              <a:rPr sz="1600" dirty="0">
                <a:solidFill>
                  <a:srgbClr val="4F271C"/>
                </a:solidFill>
                <a:latin typeface="Times New Roman"/>
                <a:cs typeface="Times New Roman"/>
              </a:rPr>
              <a:t> </a:t>
            </a:r>
            <a:r>
              <a:rPr sz="1600" spc="-5" dirty="0">
                <a:solidFill>
                  <a:srgbClr val="4F271C"/>
                </a:solidFill>
                <a:latin typeface="Times New Roman"/>
                <a:cs typeface="Times New Roman"/>
              </a:rPr>
              <a:t>уклада,</a:t>
            </a:r>
            <a:r>
              <a:rPr sz="1600" dirty="0">
                <a:solidFill>
                  <a:srgbClr val="4F271C"/>
                </a:solidFill>
                <a:latin typeface="Times New Roman"/>
                <a:cs typeface="Times New Roman"/>
              </a:rPr>
              <a:t> </a:t>
            </a:r>
            <a:r>
              <a:rPr sz="1600" spc="-5" dirty="0">
                <a:solidFill>
                  <a:srgbClr val="4F271C"/>
                </a:solidFill>
                <a:latin typeface="Times New Roman"/>
                <a:cs typeface="Times New Roman"/>
              </a:rPr>
              <a:t>воспитывающей</a:t>
            </a:r>
            <a:r>
              <a:rPr sz="1600" dirty="0">
                <a:solidFill>
                  <a:srgbClr val="4F271C"/>
                </a:solidFill>
                <a:latin typeface="Times New Roman"/>
                <a:cs typeface="Times New Roman"/>
              </a:rPr>
              <a:t> </a:t>
            </a:r>
            <a:r>
              <a:rPr sz="1600" spc="-5" dirty="0">
                <a:solidFill>
                  <a:srgbClr val="4F271C"/>
                </a:solidFill>
                <a:latin typeface="Times New Roman"/>
                <a:cs typeface="Times New Roman"/>
              </a:rPr>
              <a:t>среды,</a:t>
            </a:r>
            <a:r>
              <a:rPr sz="1600" dirty="0">
                <a:solidFill>
                  <a:srgbClr val="4F271C"/>
                </a:solidFill>
                <a:latin typeface="Times New Roman"/>
                <a:cs typeface="Times New Roman"/>
              </a:rPr>
              <a:t> </a:t>
            </a:r>
            <a:r>
              <a:rPr sz="1600" spc="-5" dirty="0">
                <a:solidFill>
                  <a:srgbClr val="4F271C"/>
                </a:solidFill>
                <a:latin typeface="Times New Roman"/>
                <a:cs typeface="Times New Roman"/>
              </a:rPr>
              <a:t>создания </a:t>
            </a:r>
            <a:r>
              <a:rPr sz="1600" dirty="0">
                <a:solidFill>
                  <a:srgbClr val="4F271C"/>
                </a:solidFill>
                <a:latin typeface="Times New Roman"/>
                <a:cs typeface="Times New Roman"/>
              </a:rPr>
              <a:t> </a:t>
            </a:r>
            <a:r>
              <a:rPr sz="1600" spc="-5" dirty="0">
                <a:solidFill>
                  <a:srgbClr val="4F271C"/>
                </a:solidFill>
                <a:latin typeface="Times New Roman"/>
                <a:cs typeface="Times New Roman"/>
              </a:rPr>
              <a:t>воспитывающих</a:t>
            </a:r>
            <a:r>
              <a:rPr sz="1600" spc="60" dirty="0">
                <a:solidFill>
                  <a:srgbClr val="4F271C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4F271C"/>
                </a:solidFill>
                <a:latin typeface="Times New Roman"/>
                <a:cs typeface="Times New Roman"/>
              </a:rPr>
              <a:t>общностей.</a:t>
            </a:r>
            <a:endParaRPr sz="1600" dirty="0">
              <a:latin typeface="Times New Roman"/>
              <a:cs typeface="Times New Roman"/>
            </a:endParaRP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9575" y="21335"/>
            <a:ext cx="1114425" cy="104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</TotalTime>
  <Words>746</Words>
  <Application>Microsoft Office PowerPoint</Application>
  <PresentationFormat>Экран (4:3)</PresentationFormat>
  <Paragraphs>79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Office Theme</vt:lpstr>
      <vt:lpstr>Слайд 1</vt:lpstr>
      <vt:lpstr>Особенности ФОП ДОО</vt:lpstr>
      <vt:lpstr>Слайд 3</vt:lpstr>
      <vt:lpstr>Программа содержит:</vt:lpstr>
      <vt:lpstr>Целевой раздел</vt:lpstr>
      <vt:lpstr>Основные задачи ОП :</vt:lpstr>
      <vt:lpstr>Содержательный раздел</vt:lpstr>
      <vt:lpstr>Рабочая программа воспитания</vt:lpstr>
      <vt:lpstr>Цель и задачи рабочей программы  воспитания</vt:lpstr>
      <vt:lpstr>Организационный раздел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Образовательная программа МАДОУ№ 83 разработанная на основе ФОП</dc:title>
  <dc:creator>Nataliya</dc:creator>
  <cp:lastModifiedBy>123</cp:lastModifiedBy>
  <cp:revision>9</cp:revision>
  <dcterms:created xsi:type="dcterms:W3CDTF">2023-06-29T10:28:20Z</dcterms:created>
  <dcterms:modified xsi:type="dcterms:W3CDTF">2023-09-15T05:54:25Z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2023-05-31T00:00:00Z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2023-06-29T00:00:00Z</vt:filetime>
  </property>
</Properties>
</file>